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352" r:id="rId2"/>
    <p:sldId id="423" r:id="rId3"/>
    <p:sldId id="429" r:id="rId4"/>
    <p:sldId id="443" r:id="rId5"/>
    <p:sldId id="431" r:id="rId6"/>
    <p:sldId id="422" r:id="rId7"/>
    <p:sldId id="444" r:id="rId8"/>
    <p:sldId id="432" r:id="rId9"/>
    <p:sldId id="424" r:id="rId10"/>
    <p:sldId id="433" r:id="rId11"/>
    <p:sldId id="435" r:id="rId12"/>
    <p:sldId id="436" r:id="rId13"/>
    <p:sldId id="438" r:id="rId14"/>
    <p:sldId id="437" r:id="rId15"/>
    <p:sldId id="439" r:id="rId16"/>
    <p:sldId id="440" r:id="rId17"/>
    <p:sldId id="434" r:id="rId18"/>
    <p:sldId id="445" r:id="rId19"/>
    <p:sldId id="449" r:id="rId20"/>
    <p:sldId id="446" r:id="rId21"/>
    <p:sldId id="448" r:id="rId22"/>
    <p:sldId id="447" r:id="rId23"/>
    <p:sldId id="450" r:id="rId24"/>
  </p:sldIdLst>
  <p:sldSz cx="9144000" cy="6858000" type="screen4x3"/>
  <p:notesSz cx="7010400" cy="9296400"/>
  <p:defaultTextStyle>
    <a:defPPr>
      <a:defRPr lang="es-ES"/>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FFDC"/>
    <a:srgbClr val="F10FD1"/>
    <a:srgbClr val="336699"/>
    <a:srgbClr val="0099CC"/>
    <a:srgbClr val="CCFFCC"/>
    <a:srgbClr val="99FFCC"/>
    <a:srgbClr val="CC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F39432-68BC-493C-BAE8-996FA3C97C22}" v="20" dt="2023-09-01T11:08:31.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24" autoAdjust="0"/>
    <p:restoredTop sz="94664" autoAdjust="0"/>
  </p:normalViewPr>
  <p:slideViewPr>
    <p:cSldViewPr>
      <p:cViewPr varScale="1">
        <p:scale>
          <a:sx n="63" d="100"/>
          <a:sy n="63" d="100"/>
        </p:scale>
        <p:origin x="1605"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ustin Salvia" userId="0511a48e-b065-4293-b605-5cfb5fbdce4e" providerId="ADAL" clId="{44F39432-68BC-493C-BAE8-996FA3C97C22}"/>
    <pc:docChg chg="undo custSel delSld modSld sldOrd">
      <pc:chgData name="Agustin Salvia" userId="0511a48e-b065-4293-b605-5cfb5fbdce4e" providerId="ADAL" clId="{44F39432-68BC-493C-BAE8-996FA3C97C22}" dt="2023-09-01T11:08:48.079" v="760" actId="6549"/>
      <pc:docMkLst>
        <pc:docMk/>
      </pc:docMkLst>
      <pc:sldChg chg="modSp mod">
        <pc:chgData name="Agustin Salvia" userId="0511a48e-b065-4293-b605-5cfb5fbdce4e" providerId="ADAL" clId="{44F39432-68BC-493C-BAE8-996FA3C97C22}" dt="2023-09-01T10:31:59.270" v="543" actId="20577"/>
        <pc:sldMkLst>
          <pc:docMk/>
          <pc:sldMk cId="0" sldId="352"/>
        </pc:sldMkLst>
        <pc:spChg chg="mod">
          <ac:chgData name="Agustin Salvia" userId="0511a48e-b065-4293-b605-5cfb5fbdce4e" providerId="ADAL" clId="{44F39432-68BC-493C-BAE8-996FA3C97C22}" dt="2023-09-01T10:31:59.270" v="543" actId="20577"/>
          <ac:spMkLst>
            <pc:docMk/>
            <pc:sldMk cId="0" sldId="352"/>
            <ac:spMk id="137218" creationId="{D3CDE4D9-20A5-C862-E416-6B57B05D5534}"/>
          </ac:spMkLst>
        </pc:spChg>
        <pc:spChg chg="mod">
          <ac:chgData name="Agustin Salvia" userId="0511a48e-b065-4293-b605-5cfb5fbdce4e" providerId="ADAL" clId="{44F39432-68BC-493C-BAE8-996FA3C97C22}" dt="2023-09-01T02:29:28.837" v="7" actId="1076"/>
          <ac:spMkLst>
            <pc:docMk/>
            <pc:sldMk cId="0" sldId="352"/>
            <ac:spMk id="137219" creationId="{4E69C05C-28C7-325A-B7D0-C2417B8551B7}"/>
          </ac:spMkLst>
        </pc:spChg>
      </pc:sldChg>
      <pc:sldChg chg="modSp mod">
        <pc:chgData name="Agustin Salvia" userId="0511a48e-b065-4293-b605-5cfb5fbdce4e" providerId="ADAL" clId="{44F39432-68BC-493C-BAE8-996FA3C97C22}" dt="2023-09-01T10:53:55.270" v="607" actId="20577"/>
        <pc:sldMkLst>
          <pc:docMk/>
          <pc:sldMk cId="0" sldId="422"/>
        </pc:sldMkLst>
        <pc:spChg chg="mod">
          <ac:chgData name="Agustin Salvia" userId="0511a48e-b065-4293-b605-5cfb5fbdce4e" providerId="ADAL" clId="{44F39432-68BC-493C-BAE8-996FA3C97C22}" dt="2023-09-01T10:53:55.270" v="607" actId="20577"/>
          <ac:spMkLst>
            <pc:docMk/>
            <pc:sldMk cId="0" sldId="422"/>
            <ac:spMk id="236552" creationId="{9B619BA3-C35C-8715-6DA7-F460D7A388AB}"/>
          </ac:spMkLst>
        </pc:spChg>
      </pc:sldChg>
      <pc:sldChg chg="modSp mod">
        <pc:chgData name="Agustin Salvia" userId="0511a48e-b065-4293-b605-5cfb5fbdce4e" providerId="ADAL" clId="{44F39432-68BC-493C-BAE8-996FA3C97C22}" dt="2023-09-01T10:57:01.117" v="659" actId="20577"/>
        <pc:sldMkLst>
          <pc:docMk/>
          <pc:sldMk cId="0" sldId="429"/>
        </pc:sldMkLst>
        <pc:spChg chg="mod">
          <ac:chgData name="Agustin Salvia" userId="0511a48e-b065-4293-b605-5cfb5fbdce4e" providerId="ADAL" clId="{44F39432-68BC-493C-BAE8-996FA3C97C22}" dt="2023-09-01T10:57:01.117" v="659" actId="20577"/>
          <ac:spMkLst>
            <pc:docMk/>
            <pc:sldMk cId="0" sldId="429"/>
            <ac:spMk id="243715" creationId="{84C887E5-5BE3-BED0-4CCE-399759C40043}"/>
          </ac:spMkLst>
        </pc:spChg>
        <pc:spChg chg="mod">
          <ac:chgData name="Agustin Salvia" userId="0511a48e-b065-4293-b605-5cfb5fbdce4e" providerId="ADAL" clId="{44F39432-68BC-493C-BAE8-996FA3C97C22}" dt="2023-09-01T10:56:23.726" v="613" actId="1076"/>
          <ac:spMkLst>
            <pc:docMk/>
            <pc:sldMk cId="0" sldId="429"/>
            <ac:spMk id="243717" creationId="{4B6058D6-4398-1A2A-6561-B0287C122872}"/>
          </ac:spMkLst>
        </pc:spChg>
      </pc:sldChg>
      <pc:sldChg chg="modSp mod">
        <pc:chgData name="Agustin Salvia" userId="0511a48e-b065-4293-b605-5cfb5fbdce4e" providerId="ADAL" clId="{44F39432-68BC-493C-BAE8-996FA3C97C22}" dt="2023-09-01T02:42:00.801" v="520" actId="6549"/>
        <pc:sldMkLst>
          <pc:docMk/>
          <pc:sldMk cId="0" sldId="433"/>
        </pc:sldMkLst>
        <pc:spChg chg="mod">
          <ac:chgData name="Agustin Salvia" userId="0511a48e-b065-4293-b605-5cfb5fbdce4e" providerId="ADAL" clId="{44F39432-68BC-493C-BAE8-996FA3C97C22}" dt="2023-09-01T02:42:00.801" v="520" actId="6549"/>
          <ac:spMkLst>
            <pc:docMk/>
            <pc:sldMk cId="0" sldId="433"/>
            <ac:spMk id="247810" creationId="{C1E35CFB-6225-0CCE-9FCD-33D8C8E7133D}"/>
          </ac:spMkLst>
        </pc:spChg>
      </pc:sldChg>
      <pc:sldChg chg="ord">
        <pc:chgData name="Agustin Salvia" userId="0511a48e-b065-4293-b605-5cfb5fbdce4e" providerId="ADAL" clId="{44F39432-68BC-493C-BAE8-996FA3C97C22}" dt="2023-09-01T02:49:25.896" v="537"/>
        <pc:sldMkLst>
          <pc:docMk/>
          <pc:sldMk cId="0" sldId="434"/>
        </pc:sldMkLst>
      </pc:sldChg>
      <pc:sldChg chg="ord">
        <pc:chgData name="Agustin Salvia" userId="0511a48e-b065-4293-b605-5cfb5fbdce4e" providerId="ADAL" clId="{44F39432-68BC-493C-BAE8-996FA3C97C22}" dt="2023-09-01T11:05:02.356" v="681"/>
        <pc:sldMkLst>
          <pc:docMk/>
          <pc:sldMk cId="1903249730" sldId="435"/>
        </pc:sldMkLst>
      </pc:sldChg>
      <pc:sldChg chg="ord">
        <pc:chgData name="Agustin Salvia" userId="0511a48e-b065-4293-b605-5cfb5fbdce4e" providerId="ADAL" clId="{44F39432-68BC-493C-BAE8-996FA3C97C22}" dt="2023-09-01T11:04:02.565" v="677"/>
        <pc:sldMkLst>
          <pc:docMk/>
          <pc:sldMk cId="0" sldId="436"/>
        </pc:sldMkLst>
      </pc:sldChg>
      <pc:sldChg chg="modSp mod ord">
        <pc:chgData name="Agustin Salvia" userId="0511a48e-b065-4293-b605-5cfb5fbdce4e" providerId="ADAL" clId="{44F39432-68BC-493C-BAE8-996FA3C97C22}" dt="2023-09-01T11:07:19.255" v="712" actId="6549"/>
        <pc:sldMkLst>
          <pc:docMk/>
          <pc:sldMk cId="0" sldId="437"/>
        </pc:sldMkLst>
        <pc:spChg chg="mod">
          <ac:chgData name="Agustin Salvia" userId="0511a48e-b065-4293-b605-5cfb5fbdce4e" providerId="ADAL" clId="{44F39432-68BC-493C-BAE8-996FA3C97C22}" dt="2023-09-01T11:07:19.255" v="712" actId="6549"/>
          <ac:spMkLst>
            <pc:docMk/>
            <pc:sldMk cId="0" sldId="437"/>
            <ac:spMk id="252930" creationId="{FE4DD944-8C82-B763-E702-1B062AE0EBFA}"/>
          </ac:spMkLst>
        </pc:spChg>
      </pc:sldChg>
      <pc:sldChg chg="ord">
        <pc:chgData name="Agustin Salvia" userId="0511a48e-b065-4293-b605-5cfb5fbdce4e" providerId="ADAL" clId="{44F39432-68BC-493C-BAE8-996FA3C97C22}" dt="2023-09-01T11:04:33.224" v="679"/>
        <pc:sldMkLst>
          <pc:docMk/>
          <pc:sldMk cId="0" sldId="438"/>
        </pc:sldMkLst>
      </pc:sldChg>
      <pc:sldChg chg="modSp mod ord">
        <pc:chgData name="Agustin Salvia" userId="0511a48e-b065-4293-b605-5cfb5fbdce4e" providerId="ADAL" clId="{44F39432-68BC-493C-BAE8-996FA3C97C22}" dt="2023-09-01T11:08:48.079" v="760" actId="6549"/>
        <pc:sldMkLst>
          <pc:docMk/>
          <pc:sldMk cId="0" sldId="439"/>
        </pc:sldMkLst>
        <pc:spChg chg="mod">
          <ac:chgData name="Agustin Salvia" userId="0511a48e-b065-4293-b605-5cfb5fbdce4e" providerId="ADAL" clId="{44F39432-68BC-493C-BAE8-996FA3C97C22}" dt="2023-09-01T11:08:48.079" v="760" actId="6549"/>
          <ac:spMkLst>
            <pc:docMk/>
            <pc:sldMk cId="0" sldId="439"/>
            <ac:spMk id="254978" creationId="{EC931124-7298-4426-7679-0F24E7478AE2}"/>
          </ac:spMkLst>
        </pc:spChg>
      </pc:sldChg>
      <pc:sldChg chg="ord">
        <pc:chgData name="Agustin Salvia" userId="0511a48e-b065-4293-b605-5cfb5fbdce4e" providerId="ADAL" clId="{44F39432-68BC-493C-BAE8-996FA3C97C22}" dt="2023-09-01T02:49:19.167" v="535"/>
        <pc:sldMkLst>
          <pc:docMk/>
          <pc:sldMk cId="0" sldId="440"/>
        </pc:sldMkLst>
      </pc:sldChg>
      <pc:sldChg chg="modSp del mod">
        <pc:chgData name="Agustin Salvia" userId="0511a48e-b065-4293-b605-5cfb5fbdce4e" providerId="ADAL" clId="{44F39432-68BC-493C-BAE8-996FA3C97C22}" dt="2023-09-01T10:58:24.540" v="661" actId="47"/>
        <pc:sldMkLst>
          <pc:docMk/>
          <pc:sldMk cId="0" sldId="442"/>
        </pc:sldMkLst>
        <pc:spChg chg="mod">
          <ac:chgData name="Agustin Salvia" userId="0511a48e-b065-4293-b605-5cfb5fbdce4e" providerId="ADAL" clId="{44F39432-68BC-493C-BAE8-996FA3C97C22}" dt="2023-09-01T10:51:24.464" v="545" actId="6549"/>
          <ac:spMkLst>
            <pc:docMk/>
            <pc:sldMk cId="0" sldId="442"/>
            <ac:spMk id="258050" creationId="{C3A15DD4-BDF9-90C7-5500-0D4C8EFD9B1A}"/>
          </ac:spMkLst>
        </pc:spChg>
      </pc:sldChg>
      <pc:sldChg chg="modSp mod ord">
        <pc:chgData name="Agustin Salvia" userId="0511a48e-b065-4293-b605-5cfb5fbdce4e" providerId="ADAL" clId="{44F39432-68BC-493C-BAE8-996FA3C97C22}" dt="2023-09-01T10:57:31.140" v="660" actId="108"/>
        <pc:sldMkLst>
          <pc:docMk/>
          <pc:sldMk cId="0" sldId="443"/>
        </pc:sldMkLst>
        <pc:spChg chg="mod">
          <ac:chgData name="Agustin Salvia" userId="0511a48e-b065-4293-b605-5cfb5fbdce4e" providerId="ADAL" clId="{44F39432-68BC-493C-BAE8-996FA3C97C22}" dt="2023-09-01T10:57:31.140" v="660" actId="108"/>
          <ac:spMkLst>
            <pc:docMk/>
            <pc:sldMk cId="0" sldId="443"/>
            <ac:spMk id="259074" creationId="{BB860874-EF46-1597-F293-AFFDB3F27C26}"/>
          </ac:spMkLst>
        </pc:spChg>
        <pc:spChg chg="mod">
          <ac:chgData name="Agustin Salvia" userId="0511a48e-b065-4293-b605-5cfb5fbdce4e" providerId="ADAL" clId="{44F39432-68BC-493C-BAE8-996FA3C97C22}" dt="2023-09-01T10:52:09.342" v="549" actId="1076"/>
          <ac:spMkLst>
            <pc:docMk/>
            <pc:sldMk cId="0" sldId="443"/>
            <ac:spMk id="259075" creationId="{40D499A5-AADA-62E9-F60D-D647F40E0FE8}"/>
          </ac:spMkLst>
        </pc:spChg>
        <pc:spChg chg="mod">
          <ac:chgData name="Agustin Salvia" userId="0511a48e-b065-4293-b605-5cfb5fbdce4e" providerId="ADAL" clId="{44F39432-68BC-493C-BAE8-996FA3C97C22}" dt="2023-09-01T10:52:11.198" v="550" actId="1076"/>
          <ac:spMkLst>
            <pc:docMk/>
            <pc:sldMk cId="0" sldId="443"/>
            <ac:spMk id="259076" creationId="{AED1F663-9C58-711E-719D-F19DDF19ED05}"/>
          </ac:spMkLst>
        </pc:spChg>
      </pc:sldChg>
      <pc:sldChg chg="modSp mod ord">
        <pc:chgData name="Agustin Salvia" userId="0511a48e-b065-4293-b605-5cfb5fbdce4e" providerId="ADAL" clId="{44F39432-68BC-493C-BAE8-996FA3C97C22}" dt="2023-09-01T10:59:37.916" v="663"/>
        <pc:sldMkLst>
          <pc:docMk/>
          <pc:sldMk cId="0" sldId="444"/>
        </pc:sldMkLst>
        <pc:spChg chg="mod">
          <ac:chgData name="Agustin Salvia" userId="0511a48e-b065-4293-b605-5cfb5fbdce4e" providerId="ADAL" clId="{44F39432-68BC-493C-BAE8-996FA3C97C22}" dt="2023-09-01T02:30:51.261" v="19" actId="1076"/>
          <ac:spMkLst>
            <pc:docMk/>
            <pc:sldMk cId="0" sldId="444"/>
            <ac:spMk id="260099" creationId="{4A7FB18D-86BC-FB94-0D1D-5DDBAC239823}"/>
          </ac:spMkLst>
        </pc:spChg>
        <pc:spChg chg="mod">
          <ac:chgData name="Agustin Salvia" userId="0511a48e-b065-4293-b605-5cfb5fbdce4e" providerId="ADAL" clId="{44F39432-68BC-493C-BAE8-996FA3C97C22}" dt="2023-09-01T02:30:53.797" v="20" actId="1076"/>
          <ac:spMkLst>
            <pc:docMk/>
            <pc:sldMk cId="0" sldId="444"/>
            <ac:spMk id="260100" creationId="{CD3DB079-9294-8C41-2CE5-1AF84A662674}"/>
          </ac:spMkLst>
        </pc:spChg>
        <pc:spChg chg="mod">
          <ac:chgData name="Agustin Salvia" userId="0511a48e-b065-4293-b605-5cfb5fbdce4e" providerId="ADAL" clId="{44F39432-68BC-493C-BAE8-996FA3C97C22}" dt="2023-09-01T02:41:47.404" v="519" actId="207"/>
          <ac:spMkLst>
            <pc:docMk/>
            <pc:sldMk cId="0" sldId="444"/>
            <ac:spMk id="260101" creationId="{1E7DB67A-EF5B-F1D6-5EED-4BC4AB01325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4F8DF349-818A-E2E3-9237-598E91C6B0D9}"/>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vl1pPr>
          </a:lstStyle>
          <a:p>
            <a:endParaRPr lang="es-ES" altLang="es-AR"/>
          </a:p>
        </p:txBody>
      </p:sp>
      <p:sp>
        <p:nvSpPr>
          <p:cNvPr id="92163" name="Rectangle 3">
            <a:extLst>
              <a:ext uri="{FF2B5EF4-FFF2-40B4-BE49-F238E27FC236}">
                <a16:creationId xmlns:a16="http://schemas.microsoft.com/office/drawing/2014/main" id="{6C20F765-44CF-9688-17DB-06949AEA012C}"/>
              </a:ext>
            </a:extLst>
          </p:cNvPr>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vl1pPr>
          </a:lstStyle>
          <a:p>
            <a:endParaRPr lang="es-ES" altLang="es-AR"/>
          </a:p>
        </p:txBody>
      </p:sp>
      <p:sp>
        <p:nvSpPr>
          <p:cNvPr id="92164" name="Rectangle 4">
            <a:extLst>
              <a:ext uri="{FF2B5EF4-FFF2-40B4-BE49-F238E27FC236}">
                <a16:creationId xmlns:a16="http://schemas.microsoft.com/office/drawing/2014/main" id="{FA6E55AB-96AB-6681-BA64-E3C221FD3A04}"/>
              </a:ext>
            </a:extLst>
          </p:cNvPr>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vl1pPr>
          </a:lstStyle>
          <a:p>
            <a:endParaRPr lang="es-ES" altLang="es-AR"/>
          </a:p>
        </p:txBody>
      </p:sp>
      <p:sp>
        <p:nvSpPr>
          <p:cNvPr id="92165" name="Rectangle 5">
            <a:extLst>
              <a:ext uri="{FF2B5EF4-FFF2-40B4-BE49-F238E27FC236}">
                <a16:creationId xmlns:a16="http://schemas.microsoft.com/office/drawing/2014/main" id="{29D5BEFB-C0D0-7742-AFA0-6366B180341F}"/>
              </a:ext>
            </a:extLst>
          </p:cNvPr>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vl1pPr>
          </a:lstStyle>
          <a:p>
            <a:fld id="{3037A993-4F45-4781-8DD9-E4961048330D}" type="slidenum">
              <a:rPr lang="es-ES" altLang="es-AR"/>
              <a:pPr/>
              <a:t>‹Nº›</a:t>
            </a:fld>
            <a:endParaRPr lang="es-ES" altLang="es-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05D0FEF-4074-AD69-738B-F43117DAE5FE}"/>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atin typeface="Times New Roman" panose="02020603050405020304" pitchFamily="18" charset="0"/>
              </a:defRPr>
            </a:lvl1pPr>
          </a:lstStyle>
          <a:p>
            <a:endParaRPr lang="es-ES" altLang="es-AR"/>
          </a:p>
        </p:txBody>
      </p:sp>
      <p:sp>
        <p:nvSpPr>
          <p:cNvPr id="4099" name="Rectangle 3">
            <a:extLst>
              <a:ext uri="{FF2B5EF4-FFF2-40B4-BE49-F238E27FC236}">
                <a16:creationId xmlns:a16="http://schemas.microsoft.com/office/drawing/2014/main" id="{2FB15D45-B4A0-AA95-9784-577C19377649}"/>
              </a:ext>
            </a:extLst>
          </p:cNvPr>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atin typeface="Times New Roman" panose="02020603050405020304" pitchFamily="18" charset="0"/>
              </a:defRPr>
            </a:lvl1pPr>
          </a:lstStyle>
          <a:p>
            <a:endParaRPr lang="es-ES" altLang="es-AR"/>
          </a:p>
        </p:txBody>
      </p:sp>
      <p:sp>
        <p:nvSpPr>
          <p:cNvPr id="4100" name="Rectangle 4">
            <a:extLst>
              <a:ext uri="{FF2B5EF4-FFF2-40B4-BE49-F238E27FC236}">
                <a16:creationId xmlns:a16="http://schemas.microsoft.com/office/drawing/2014/main" id="{C5235353-4F36-2940-E1D0-8B78EB21B58F}"/>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89897C80-C9A7-5537-CD78-4153D9F171D7}"/>
              </a:ext>
            </a:extLst>
          </p:cNvPr>
          <p:cNvSpPr>
            <a:spLocks noGrp="1" noChangeArrowheads="1"/>
          </p:cNvSpPr>
          <p:nvPr>
            <p:ph type="body" sz="quarter" idx="3"/>
          </p:nvPr>
        </p:nvSpPr>
        <p:spPr bwMode="auto">
          <a:xfrm>
            <a:off x="935038" y="4416425"/>
            <a:ext cx="514032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4102" name="Rectangle 6">
            <a:extLst>
              <a:ext uri="{FF2B5EF4-FFF2-40B4-BE49-F238E27FC236}">
                <a16:creationId xmlns:a16="http://schemas.microsoft.com/office/drawing/2014/main" id="{A5035AD4-9CA8-D3F2-99B7-1ADFAC52C4CE}"/>
              </a:ext>
            </a:extLst>
          </p:cNvPr>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atin typeface="Times New Roman" panose="02020603050405020304" pitchFamily="18" charset="0"/>
              </a:defRPr>
            </a:lvl1pPr>
          </a:lstStyle>
          <a:p>
            <a:endParaRPr lang="es-ES" altLang="es-AR"/>
          </a:p>
        </p:txBody>
      </p:sp>
      <p:sp>
        <p:nvSpPr>
          <p:cNvPr id="4103" name="Rectangle 7">
            <a:extLst>
              <a:ext uri="{FF2B5EF4-FFF2-40B4-BE49-F238E27FC236}">
                <a16:creationId xmlns:a16="http://schemas.microsoft.com/office/drawing/2014/main" id="{39E799BD-2A68-AACF-FD9E-FA55768FF61F}"/>
              </a:ext>
            </a:extLst>
          </p:cNvPr>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atin typeface="Times New Roman" panose="02020603050405020304" pitchFamily="18" charset="0"/>
              </a:defRPr>
            </a:lvl1pPr>
          </a:lstStyle>
          <a:p>
            <a:fld id="{8008CCB2-56D9-40F5-9B7E-0588FFD4E068}" type="slidenum">
              <a:rPr lang="es-ES" altLang="es-AR"/>
              <a:pPr/>
              <a:t>‹Nº›</a:t>
            </a:fld>
            <a:endParaRPr lang="es-ES" altLang="es-A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A78DB2D8-AAB1-66AC-A23C-472A4C25430D}"/>
              </a:ext>
            </a:extLst>
          </p:cNvPr>
          <p:cNvGrpSpPr>
            <a:grpSpLocks/>
          </p:cNvGrpSpPr>
          <p:nvPr/>
        </p:nvGrpSpPr>
        <p:grpSpPr bwMode="auto">
          <a:xfrm>
            <a:off x="0" y="2438400"/>
            <a:ext cx="9009063" cy="1052513"/>
            <a:chOff x="0" y="1536"/>
            <a:chExt cx="5675" cy="663"/>
          </a:xfrm>
        </p:grpSpPr>
        <p:grpSp>
          <p:nvGrpSpPr>
            <p:cNvPr id="7171" name="Group 3">
              <a:extLst>
                <a:ext uri="{FF2B5EF4-FFF2-40B4-BE49-F238E27FC236}">
                  <a16:creationId xmlns:a16="http://schemas.microsoft.com/office/drawing/2014/main" id="{BDA2074A-02EA-218B-AC70-3A33BD092B8A}"/>
                </a:ext>
              </a:extLst>
            </p:cNvPr>
            <p:cNvGrpSpPr>
              <a:grpSpLocks/>
            </p:cNvGrpSpPr>
            <p:nvPr/>
          </p:nvGrpSpPr>
          <p:grpSpPr bwMode="auto">
            <a:xfrm>
              <a:off x="183" y="1604"/>
              <a:ext cx="448" cy="299"/>
              <a:chOff x="720" y="336"/>
              <a:chExt cx="624" cy="432"/>
            </a:xfrm>
          </p:grpSpPr>
          <p:sp>
            <p:nvSpPr>
              <p:cNvPr id="7172" name="Rectangle 4">
                <a:extLst>
                  <a:ext uri="{FF2B5EF4-FFF2-40B4-BE49-F238E27FC236}">
                    <a16:creationId xmlns:a16="http://schemas.microsoft.com/office/drawing/2014/main" id="{6CAC8625-578A-6D5F-739D-4FB3AAD93DD5}"/>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7173" name="Rectangle 5">
                <a:extLst>
                  <a:ext uri="{FF2B5EF4-FFF2-40B4-BE49-F238E27FC236}">
                    <a16:creationId xmlns:a16="http://schemas.microsoft.com/office/drawing/2014/main" id="{4FA34AD0-2A1A-0DD8-714C-A82A741390F7}"/>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grpSp>
        <p:grpSp>
          <p:nvGrpSpPr>
            <p:cNvPr id="7174" name="Group 6">
              <a:extLst>
                <a:ext uri="{FF2B5EF4-FFF2-40B4-BE49-F238E27FC236}">
                  <a16:creationId xmlns:a16="http://schemas.microsoft.com/office/drawing/2014/main" id="{B8FA4712-D673-6627-719D-1889EDBD6C4D}"/>
                </a:ext>
              </a:extLst>
            </p:cNvPr>
            <p:cNvGrpSpPr>
              <a:grpSpLocks/>
            </p:cNvGrpSpPr>
            <p:nvPr/>
          </p:nvGrpSpPr>
          <p:grpSpPr bwMode="auto">
            <a:xfrm>
              <a:off x="261" y="1870"/>
              <a:ext cx="465" cy="299"/>
              <a:chOff x="912" y="2640"/>
              <a:chExt cx="672" cy="432"/>
            </a:xfrm>
          </p:grpSpPr>
          <p:sp>
            <p:nvSpPr>
              <p:cNvPr id="7175" name="Rectangle 7">
                <a:extLst>
                  <a:ext uri="{FF2B5EF4-FFF2-40B4-BE49-F238E27FC236}">
                    <a16:creationId xmlns:a16="http://schemas.microsoft.com/office/drawing/2014/main" id="{5E9D1F4A-4664-8516-B481-DFC92EEAD0DD}"/>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7176" name="Rectangle 8">
                <a:extLst>
                  <a:ext uri="{FF2B5EF4-FFF2-40B4-BE49-F238E27FC236}">
                    <a16:creationId xmlns:a16="http://schemas.microsoft.com/office/drawing/2014/main" id="{885B5450-4E0C-6923-F1F1-B70539BF5E0A}"/>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grpSp>
        <p:sp>
          <p:nvSpPr>
            <p:cNvPr id="7177" name="Rectangle 9">
              <a:extLst>
                <a:ext uri="{FF2B5EF4-FFF2-40B4-BE49-F238E27FC236}">
                  <a16:creationId xmlns:a16="http://schemas.microsoft.com/office/drawing/2014/main" id="{8DD8A74E-78D9-0185-8A0A-6C0B789759C6}"/>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7178" name="Rectangle 10">
              <a:extLst>
                <a:ext uri="{FF2B5EF4-FFF2-40B4-BE49-F238E27FC236}">
                  <a16:creationId xmlns:a16="http://schemas.microsoft.com/office/drawing/2014/main" id="{0987596D-26E8-940A-4607-A2450B640577}"/>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7179" name="Rectangle 11">
              <a:extLst>
                <a:ext uri="{FF2B5EF4-FFF2-40B4-BE49-F238E27FC236}">
                  <a16:creationId xmlns:a16="http://schemas.microsoft.com/office/drawing/2014/main" id="{692306A0-E63E-0AA6-ED92-98610760EAE1}"/>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grpSp>
      <p:sp>
        <p:nvSpPr>
          <p:cNvPr id="7180" name="Rectangle 12">
            <a:extLst>
              <a:ext uri="{FF2B5EF4-FFF2-40B4-BE49-F238E27FC236}">
                <a16:creationId xmlns:a16="http://schemas.microsoft.com/office/drawing/2014/main" id="{930B3BBB-3F37-53AF-0E04-C18927F36713}"/>
              </a:ext>
            </a:extLst>
          </p:cNvPr>
          <p:cNvSpPr>
            <a:spLocks noGrp="1" noChangeArrowheads="1"/>
          </p:cNvSpPr>
          <p:nvPr>
            <p:ph type="ctrTitle"/>
          </p:nvPr>
        </p:nvSpPr>
        <p:spPr>
          <a:xfrm>
            <a:off x="990600" y="1828800"/>
            <a:ext cx="7772400" cy="1143000"/>
          </a:xfrm>
        </p:spPr>
        <p:txBody>
          <a:bodyPr/>
          <a:lstStyle>
            <a:lvl1pPr>
              <a:defRPr/>
            </a:lvl1pPr>
          </a:lstStyle>
          <a:p>
            <a:pPr lvl="0"/>
            <a:r>
              <a:rPr lang="es-ES" altLang="es-AR" noProof="0"/>
              <a:t>Haga clic para modificar el estilo de título del patrón</a:t>
            </a:r>
          </a:p>
        </p:txBody>
      </p:sp>
      <p:sp>
        <p:nvSpPr>
          <p:cNvPr id="7181" name="Rectangle 13">
            <a:extLst>
              <a:ext uri="{FF2B5EF4-FFF2-40B4-BE49-F238E27FC236}">
                <a16:creationId xmlns:a16="http://schemas.microsoft.com/office/drawing/2014/main" id="{94910F95-14D1-B576-6528-214E74461207}"/>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s-ES" altLang="es-AR" noProof="0"/>
              <a:t>Haga clic para modificar el estilo de subtítulo del patrón</a:t>
            </a:r>
          </a:p>
        </p:txBody>
      </p:sp>
      <p:sp>
        <p:nvSpPr>
          <p:cNvPr id="7182" name="Rectangle 14">
            <a:extLst>
              <a:ext uri="{FF2B5EF4-FFF2-40B4-BE49-F238E27FC236}">
                <a16:creationId xmlns:a16="http://schemas.microsoft.com/office/drawing/2014/main" id="{A84A6C2D-A8A8-C5C9-928B-D238FFD74FC0}"/>
              </a:ext>
            </a:extLst>
          </p:cNvPr>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s-ES" altLang="es-AR"/>
          </a:p>
        </p:txBody>
      </p:sp>
      <p:sp>
        <p:nvSpPr>
          <p:cNvPr id="7183" name="Rectangle 15">
            <a:extLst>
              <a:ext uri="{FF2B5EF4-FFF2-40B4-BE49-F238E27FC236}">
                <a16:creationId xmlns:a16="http://schemas.microsoft.com/office/drawing/2014/main" id="{E8F9C0A6-34E0-361C-F204-B9494479C896}"/>
              </a:ext>
            </a:extLst>
          </p:cNvPr>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s-ES" altLang="es-AR"/>
          </a:p>
        </p:txBody>
      </p:sp>
      <p:sp>
        <p:nvSpPr>
          <p:cNvPr id="7184" name="Rectangle 16">
            <a:extLst>
              <a:ext uri="{FF2B5EF4-FFF2-40B4-BE49-F238E27FC236}">
                <a16:creationId xmlns:a16="http://schemas.microsoft.com/office/drawing/2014/main" id="{593AB89A-7F05-0FE6-2429-2A32D895FFF2}"/>
              </a:ext>
            </a:extLst>
          </p:cNvPr>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8E6544AC-2550-4C2C-B73C-EDF498135A2F}" type="slidenum">
              <a:rPr lang="es-ES" altLang="es-AR"/>
              <a:pPr/>
              <a:t>‹Nº›</a:t>
            </a:fld>
            <a:endParaRPr lang="es-ES" alt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4ADB1E-2D4F-52E9-6473-4E6158DCBADE}"/>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5EE72D17-85D8-BCEA-2439-92D52124BE1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040759F0-D88C-B6B1-F7BC-D9C4B5991305}"/>
              </a:ext>
            </a:extLst>
          </p:cNvPr>
          <p:cNvSpPr>
            <a:spLocks noGrp="1"/>
          </p:cNvSpPr>
          <p:nvPr>
            <p:ph type="dt" sz="half" idx="10"/>
          </p:nvPr>
        </p:nvSpPr>
        <p:spPr/>
        <p:txBody>
          <a:bodyPr/>
          <a:lstStyle>
            <a:lvl1pPr>
              <a:defRPr/>
            </a:lvl1pPr>
          </a:lstStyle>
          <a:p>
            <a:endParaRPr lang="es-ES" altLang="es-AR"/>
          </a:p>
        </p:txBody>
      </p:sp>
      <p:sp>
        <p:nvSpPr>
          <p:cNvPr id="5" name="Marcador de pie de página 4">
            <a:extLst>
              <a:ext uri="{FF2B5EF4-FFF2-40B4-BE49-F238E27FC236}">
                <a16:creationId xmlns:a16="http://schemas.microsoft.com/office/drawing/2014/main" id="{8356FF74-5FD4-883A-E7FB-102AF8C094A5}"/>
              </a:ext>
            </a:extLst>
          </p:cNvPr>
          <p:cNvSpPr>
            <a:spLocks noGrp="1"/>
          </p:cNvSpPr>
          <p:nvPr>
            <p:ph type="ftr" sz="quarter" idx="11"/>
          </p:nvPr>
        </p:nvSpPr>
        <p:spPr/>
        <p:txBody>
          <a:bodyPr/>
          <a:lstStyle>
            <a:lvl1pPr>
              <a:defRPr/>
            </a:lvl1pPr>
          </a:lstStyle>
          <a:p>
            <a:endParaRPr lang="es-ES" altLang="es-AR"/>
          </a:p>
        </p:txBody>
      </p:sp>
      <p:sp>
        <p:nvSpPr>
          <p:cNvPr id="6" name="Marcador de número de diapositiva 5">
            <a:extLst>
              <a:ext uri="{FF2B5EF4-FFF2-40B4-BE49-F238E27FC236}">
                <a16:creationId xmlns:a16="http://schemas.microsoft.com/office/drawing/2014/main" id="{B1979407-C863-9DBD-2A06-9675F69F5B9E}"/>
              </a:ext>
            </a:extLst>
          </p:cNvPr>
          <p:cNvSpPr>
            <a:spLocks noGrp="1"/>
          </p:cNvSpPr>
          <p:nvPr>
            <p:ph type="sldNum" sz="quarter" idx="12"/>
          </p:nvPr>
        </p:nvSpPr>
        <p:spPr/>
        <p:txBody>
          <a:bodyPr/>
          <a:lstStyle>
            <a:lvl1pPr>
              <a:defRPr/>
            </a:lvl1pPr>
          </a:lstStyle>
          <a:p>
            <a:fld id="{1A31C4AC-B902-4229-B3E2-65F99FDDE83F}" type="slidenum">
              <a:rPr lang="es-ES" altLang="es-AR"/>
              <a:pPr/>
              <a:t>‹Nº›</a:t>
            </a:fld>
            <a:endParaRPr lang="es-ES" altLang="es-AR"/>
          </a:p>
        </p:txBody>
      </p:sp>
    </p:spTree>
    <p:extLst>
      <p:ext uri="{BB962C8B-B14F-4D97-AF65-F5344CB8AC3E}">
        <p14:creationId xmlns:p14="http://schemas.microsoft.com/office/powerpoint/2010/main" val="2510166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813D999-BA60-2E30-6D8A-167D285A498F}"/>
              </a:ext>
            </a:extLst>
          </p:cNvPr>
          <p:cNvSpPr>
            <a:spLocks noGrp="1"/>
          </p:cNvSpPr>
          <p:nvPr>
            <p:ph type="title" orient="vert"/>
          </p:nvPr>
        </p:nvSpPr>
        <p:spPr>
          <a:xfrm>
            <a:off x="7004050" y="617538"/>
            <a:ext cx="1951038" cy="5514975"/>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F3BD8383-3011-C4D9-E075-F77C554233E2}"/>
              </a:ext>
            </a:extLst>
          </p:cNvPr>
          <p:cNvSpPr>
            <a:spLocks noGrp="1"/>
          </p:cNvSpPr>
          <p:nvPr>
            <p:ph type="body" orient="vert" idx="1"/>
          </p:nvPr>
        </p:nvSpPr>
        <p:spPr>
          <a:xfrm>
            <a:off x="1150938" y="617538"/>
            <a:ext cx="5700712" cy="55149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4894E0A7-5F0A-2E96-257C-D006EFC6FF59}"/>
              </a:ext>
            </a:extLst>
          </p:cNvPr>
          <p:cNvSpPr>
            <a:spLocks noGrp="1"/>
          </p:cNvSpPr>
          <p:nvPr>
            <p:ph type="dt" sz="half" idx="10"/>
          </p:nvPr>
        </p:nvSpPr>
        <p:spPr/>
        <p:txBody>
          <a:bodyPr/>
          <a:lstStyle>
            <a:lvl1pPr>
              <a:defRPr/>
            </a:lvl1pPr>
          </a:lstStyle>
          <a:p>
            <a:endParaRPr lang="es-ES" altLang="es-AR"/>
          </a:p>
        </p:txBody>
      </p:sp>
      <p:sp>
        <p:nvSpPr>
          <p:cNvPr id="5" name="Marcador de pie de página 4">
            <a:extLst>
              <a:ext uri="{FF2B5EF4-FFF2-40B4-BE49-F238E27FC236}">
                <a16:creationId xmlns:a16="http://schemas.microsoft.com/office/drawing/2014/main" id="{A56A3C18-C157-B52C-95BC-B624B3BC343A}"/>
              </a:ext>
            </a:extLst>
          </p:cNvPr>
          <p:cNvSpPr>
            <a:spLocks noGrp="1"/>
          </p:cNvSpPr>
          <p:nvPr>
            <p:ph type="ftr" sz="quarter" idx="11"/>
          </p:nvPr>
        </p:nvSpPr>
        <p:spPr/>
        <p:txBody>
          <a:bodyPr/>
          <a:lstStyle>
            <a:lvl1pPr>
              <a:defRPr/>
            </a:lvl1pPr>
          </a:lstStyle>
          <a:p>
            <a:endParaRPr lang="es-ES" altLang="es-AR"/>
          </a:p>
        </p:txBody>
      </p:sp>
      <p:sp>
        <p:nvSpPr>
          <p:cNvPr id="6" name="Marcador de número de diapositiva 5">
            <a:extLst>
              <a:ext uri="{FF2B5EF4-FFF2-40B4-BE49-F238E27FC236}">
                <a16:creationId xmlns:a16="http://schemas.microsoft.com/office/drawing/2014/main" id="{20BC203E-0246-C43C-E8B2-2FDBF83EA4E9}"/>
              </a:ext>
            </a:extLst>
          </p:cNvPr>
          <p:cNvSpPr>
            <a:spLocks noGrp="1"/>
          </p:cNvSpPr>
          <p:nvPr>
            <p:ph type="sldNum" sz="quarter" idx="12"/>
          </p:nvPr>
        </p:nvSpPr>
        <p:spPr/>
        <p:txBody>
          <a:bodyPr/>
          <a:lstStyle>
            <a:lvl1pPr>
              <a:defRPr/>
            </a:lvl1pPr>
          </a:lstStyle>
          <a:p>
            <a:fld id="{83607E8F-F4ED-4206-B324-603E9F9BFFD2}" type="slidenum">
              <a:rPr lang="es-ES" altLang="es-AR"/>
              <a:pPr/>
              <a:t>‹Nº›</a:t>
            </a:fld>
            <a:endParaRPr lang="es-ES" altLang="es-AR"/>
          </a:p>
        </p:txBody>
      </p:sp>
    </p:spTree>
    <p:extLst>
      <p:ext uri="{BB962C8B-B14F-4D97-AF65-F5344CB8AC3E}">
        <p14:creationId xmlns:p14="http://schemas.microsoft.com/office/powerpoint/2010/main" val="2144802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260554-995B-0FB2-861A-95604767468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C32761A-BFE3-FF90-6524-6F6DBEEDF3B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3ABF2A18-01EE-AD92-BA2B-188308217075}"/>
              </a:ext>
            </a:extLst>
          </p:cNvPr>
          <p:cNvSpPr>
            <a:spLocks noGrp="1"/>
          </p:cNvSpPr>
          <p:nvPr>
            <p:ph type="dt" sz="half" idx="10"/>
          </p:nvPr>
        </p:nvSpPr>
        <p:spPr/>
        <p:txBody>
          <a:bodyPr/>
          <a:lstStyle>
            <a:lvl1pPr>
              <a:defRPr/>
            </a:lvl1pPr>
          </a:lstStyle>
          <a:p>
            <a:endParaRPr lang="es-ES" altLang="es-AR"/>
          </a:p>
        </p:txBody>
      </p:sp>
      <p:sp>
        <p:nvSpPr>
          <p:cNvPr id="5" name="Marcador de pie de página 4">
            <a:extLst>
              <a:ext uri="{FF2B5EF4-FFF2-40B4-BE49-F238E27FC236}">
                <a16:creationId xmlns:a16="http://schemas.microsoft.com/office/drawing/2014/main" id="{55FD53F8-55F7-FB01-BCB6-25054C45F9ED}"/>
              </a:ext>
            </a:extLst>
          </p:cNvPr>
          <p:cNvSpPr>
            <a:spLocks noGrp="1"/>
          </p:cNvSpPr>
          <p:nvPr>
            <p:ph type="ftr" sz="quarter" idx="11"/>
          </p:nvPr>
        </p:nvSpPr>
        <p:spPr/>
        <p:txBody>
          <a:bodyPr/>
          <a:lstStyle>
            <a:lvl1pPr>
              <a:defRPr/>
            </a:lvl1pPr>
          </a:lstStyle>
          <a:p>
            <a:endParaRPr lang="es-ES" altLang="es-AR"/>
          </a:p>
        </p:txBody>
      </p:sp>
      <p:sp>
        <p:nvSpPr>
          <p:cNvPr id="6" name="Marcador de número de diapositiva 5">
            <a:extLst>
              <a:ext uri="{FF2B5EF4-FFF2-40B4-BE49-F238E27FC236}">
                <a16:creationId xmlns:a16="http://schemas.microsoft.com/office/drawing/2014/main" id="{543D8F3D-B105-2C0A-AFD7-801366EF618D}"/>
              </a:ext>
            </a:extLst>
          </p:cNvPr>
          <p:cNvSpPr>
            <a:spLocks noGrp="1"/>
          </p:cNvSpPr>
          <p:nvPr>
            <p:ph type="sldNum" sz="quarter" idx="12"/>
          </p:nvPr>
        </p:nvSpPr>
        <p:spPr/>
        <p:txBody>
          <a:bodyPr/>
          <a:lstStyle>
            <a:lvl1pPr>
              <a:defRPr/>
            </a:lvl1pPr>
          </a:lstStyle>
          <a:p>
            <a:fld id="{1B3A6B0C-4D33-48AD-9128-7206D413A369}" type="slidenum">
              <a:rPr lang="es-ES" altLang="es-AR"/>
              <a:pPr/>
              <a:t>‹Nº›</a:t>
            </a:fld>
            <a:endParaRPr lang="es-ES" altLang="es-AR"/>
          </a:p>
        </p:txBody>
      </p:sp>
    </p:spTree>
    <p:extLst>
      <p:ext uri="{BB962C8B-B14F-4D97-AF65-F5344CB8AC3E}">
        <p14:creationId xmlns:p14="http://schemas.microsoft.com/office/powerpoint/2010/main" val="3708872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6B0EFF-F88C-2C02-0CDB-D9ADBC00A118}"/>
              </a:ext>
            </a:extLst>
          </p:cNvPr>
          <p:cNvSpPr>
            <a:spLocks noGrp="1"/>
          </p:cNvSpPr>
          <p:nvPr>
            <p:ph type="title"/>
          </p:nvPr>
        </p:nvSpPr>
        <p:spPr>
          <a:xfrm>
            <a:off x="623888" y="1709738"/>
            <a:ext cx="7886700" cy="2852737"/>
          </a:xfrm>
        </p:spPr>
        <p:txBody>
          <a:bodyPr/>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D69ADD0C-35C7-AE0A-11BD-33E44FA051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607D8A9-033F-CE9C-DEAE-67AA144178F7}"/>
              </a:ext>
            </a:extLst>
          </p:cNvPr>
          <p:cNvSpPr>
            <a:spLocks noGrp="1"/>
          </p:cNvSpPr>
          <p:nvPr>
            <p:ph type="dt" sz="half" idx="10"/>
          </p:nvPr>
        </p:nvSpPr>
        <p:spPr/>
        <p:txBody>
          <a:bodyPr/>
          <a:lstStyle>
            <a:lvl1pPr>
              <a:defRPr/>
            </a:lvl1pPr>
          </a:lstStyle>
          <a:p>
            <a:endParaRPr lang="es-ES" altLang="es-AR"/>
          </a:p>
        </p:txBody>
      </p:sp>
      <p:sp>
        <p:nvSpPr>
          <p:cNvPr id="5" name="Marcador de pie de página 4">
            <a:extLst>
              <a:ext uri="{FF2B5EF4-FFF2-40B4-BE49-F238E27FC236}">
                <a16:creationId xmlns:a16="http://schemas.microsoft.com/office/drawing/2014/main" id="{0F6BB598-DBD9-9DCF-81F1-0CC241817FDC}"/>
              </a:ext>
            </a:extLst>
          </p:cNvPr>
          <p:cNvSpPr>
            <a:spLocks noGrp="1"/>
          </p:cNvSpPr>
          <p:nvPr>
            <p:ph type="ftr" sz="quarter" idx="11"/>
          </p:nvPr>
        </p:nvSpPr>
        <p:spPr/>
        <p:txBody>
          <a:bodyPr/>
          <a:lstStyle>
            <a:lvl1pPr>
              <a:defRPr/>
            </a:lvl1pPr>
          </a:lstStyle>
          <a:p>
            <a:endParaRPr lang="es-ES" altLang="es-AR"/>
          </a:p>
        </p:txBody>
      </p:sp>
      <p:sp>
        <p:nvSpPr>
          <p:cNvPr id="6" name="Marcador de número de diapositiva 5">
            <a:extLst>
              <a:ext uri="{FF2B5EF4-FFF2-40B4-BE49-F238E27FC236}">
                <a16:creationId xmlns:a16="http://schemas.microsoft.com/office/drawing/2014/main" id="{DD81BB48-CA7B-0D39-6D36-F1D81A037DE4}"/>
              </a:ext>
            </a:extLst>
          </p:cNvPr>
          <p:cNvSpPr>
            <a:spLocks noGrp="1"/>
          </p:cNvSpPr>
          <p:nvPr>
            <p:ph type="sldNum" sz="quarter" idx="12"/>
          </p:nvPr>
        </p:nvSpPr>
        <p:spPr/>
        <p:txBody>
          <a:bodyPr/>
          <a:lstStyle>
            <a:lvl1pPr>
              <a:defRPr/>
            </a:lvl1pPr>
          </a:lstStyle>
          <a:p>
            <a:fld id="{109DFFBF-B098-49BE-A577-196076832D3D}" type="slidenum">
              <a:rPr lang="es-ES" altLang="es-AR"/>
              <a:pPr/>
              <a:t>‹Nº›</a:t>
            </a:fld>
            <a:endParaRPr lang="es-ES" altLang="es-AR"/>
          </a:p>
        </p:txBody>
      </p:sp>
    </p:spTree>
    <p:extLst>
      <p:ext uri="{BB962C8B-B14F-4D97-AF65-F5344CB8AC3E}">
        <p14:creationId xmlns:p14="http://schemas.microsoft.com/office/powerpoint/2010/main" val="3529082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ECD93B-220F-67AD-4DB1-E64809BBFA56}"/>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80FD7187-AF2B-5860-5FF8-6E73642C1789}"/>
              </a:ext>
            </a:extLst>
          </p:cNvPr>
          <p:cNvSpPr>
            <a:spLocks noGrp="1"/>
          </p:cNvSpPr>
          <p:nvPr>
            <p:ph sz="half" idx="1"/>
          </p:nvPr>
        </p:nvSpPr>
        <p:spPr>
          <a:xfrm>
            <a:off x="1182688" y="2017713"/>
            <a:ext cx="3810000" cy="4114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2FD5A8F7-57AE-CF3A-866B-23DC9FB307BD}"/>
              </a:ext>
            </a:extLst>
          </p:cNvPr>
          <p:cNvSpPr>
            <a:spLocks noGrp="1"/>
          </p:cNvSpPr>
          <p:nvPr>
            <p:ph sz="half" idx="2"/>
          </p:nvPr>
        </p:nvSpPr>
        <p:spPr>
          <a:xfrm>
            <a:off x="5145088" y="2017713"/>
            <a:ext cx="3810000" cy="4114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8C64CC5C-6B94-70E9-FD7E-8A2477EA6A1F}"/>
              </a:ext>
            </a:extLst>
          </p:cNvPr>
          <p:cNvSpPr>
            <a:spLocks noGrp="1"/>
          </p:cNvSpPr>
          <p:nvPr>
            <p:ph type="dt" sz="half" idx="10"/>
          </p:nvPr>
        </p:nvSpPr>
        <p:spPr/>
        <p:txBody>
          <a:bodyPr/>
          <a:lstStyle>
            <a:lvl1pPr>
              <a:defRPr/>
            </a:lvl1pPr>
          </a:lstStyle>
          <a:p>
            <a:endParaRPr lang="es-ES" altLang="es-AR"/>
          </a:p>
        </p:txBody>
      </p:sp>
      <p:sp>
        <p:nvSpPr>
          <p:cNvPr id="6" name="Marcador de pie de página 5">
            <a:extLst>
              <a:ext uri="{FF2B5EF4-FFF2-40B4-BE49-F238E27FC236}">
                <a16:creationId xmlns:a16="http://schemas.microsoft.com/office/drawing/2014/main" id="{D406D02F-E64D-58BB-75AE-628A2768B6D5}"/>
              </a:ext>
            </a:extLst>
          </p:cNvPr>
          <p:cNvSpPr>
            <a:spLocks noGrp="1"/>
          </p:cNvSpPr>
          <p:nvPr>
            <p:ph type="ftr" sz="quarter" idx="11"/>
          </p:nvPr>
        </p:nvSpPr>
        <p:spPr/>
        <p:txBody>
          <a:bodyPr/>
          <a:lstStyle>
            <a:lvl1pPr>
              <a:defRPr/>
            </a:lvl1pPr>
          </a:lstStyle>
          <a:p>
            <a:endParaRPr lang="es-ES" altLang="es-AR"/>
          </a:p>
        </p:txBody>
      </p:sp>
      <p:sp>
        <p:nvSpPr>
          <p:cNvPr id="7" name="Marcador de número de diapositiva 6">
            <a:extLst>
              <a:ext uri="{FF2B5EF4-FFF2-40B4-BE49-F238E27FC236}">
                <a16:creationId xmlns:a16="http://schemas.microsoft.com/office/drawing/2014/main" id="{5E56D6BF-7FDE-2185-45E2-1C6BD1B0DCF4}"/>
              </a:ext>
            </a:extLst>
          </p:cNvPr>
          <p:cNvSpPr>
            <a:spLocks noGrp="1"/>
          </p:cNvSpPr>
          <p:nvPr>
            <p:ph type="sldNum" sz="quarter" idx="12"/>
          </p:nvPr>
        </p:nvSpPr>
        <p:spPr/>
        <p:txBody>
          <a:bodyPr/>
          <a:lstStyle>
            <a:lvl1pPr>
              <a:defRPr/>
            </a:lvl1pPr>
          </a:lstStyle>
          <a:p>
            <a:fld id="{59EA3503-692D-4207-81D2-F8A8F80146A4}" type="slidenum">
              <a:rPr lang="es-ES" altLang="es-AR"/>
              <a:pPr/>
              <a:t>‹Nº›</a:t>
            </a:fld>
            <a:endParaRPr lang="es-ES" altLang="es-AR"/>
          </a:p>
        </p:txBody>
      </p:sp>
    </p:spTree>
    <p:extLst>
      <p:ext uri="{BB962C8B-B14F-4D97-AF65-F5344CB8AC3E}">
        <p14:creationId xmlns:p14="http://schemas.microsoft.com/office/powerpoint/2010/main" val="3473685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4C7D58-A284-8C44-8F68-EA08547E47FF}"/>
              </a:ext>
            </a:extLst>
          </p:cNvPr>
          <p:cNvSpPr>
            <a:spLocks noGrp="1"/>
          </p:cNvSpPr>
          <p:nvPr>
            <p:ph type="title"/>
          </p:nvPr>
        </p:nvSpPr>
        <p:spPr>
          <a:xfrm>
            <a:off x="630238" y="365125"/>
            <a:ext cx="78867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97AEF44-9414-AB90-8DEC-8E015DCC165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54EC7D3-EC0F-7B54-FF9B-204B29309F41}"/>
              </a:ext>
            </a:extLst>
          </p:cNvPr>
          <p:cNvSpPr>
            <a:spLocks noGrp="1"/>
          </p:cNvSpPr>
          <p:nvPr>
            <p:ph sz="half" idx="2"/>
          </p:nvPr>
        </p:nvSpPr>
        <p:spPr>
          <a:xfrm>
            <a:off x="630238" y="2505075"/>
            <a:ext cx="386873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8A999214-C33B-8F4E-8EC6-795CCD2CEF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1EE309C-AD46-1778-1441-4CEB0A38CA90}"/>
              </a:ext>
            </a:extLst>
          </p:cNvPr>
          <p:cNvSpPr>
            <a:spLocks noGrp="1"/>
          </p:cNvSpPr>
          <p:nvPr>
            <p:ph sz="quarter" idx="4"/>
          </p:nvPr>
        </p:nvSpPr>
        <p:spPr>
          <a:xfrm>
            <a:off x="4629150" y="2505075"/>
            <a:ext cx="38877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5BE5D70A-8505-DDBB-C26E-672CD261DA81}"/>
              </a:ext>
            </a:extLst>
          </p:cNvPr>
          <p:cNvSpPr>
            <a:spLocks noGrp="1"/>
          </p:cNvSpPr>
          <p:nvPr>
            <p:ph type="dt" sz="half" idx="10"/>
          </p:nvPr>
        </p:nvSpPr>
        <p:spPr/>
        <p:txBody>
          <a:bodyPr/>
          <a:lstStyle>
            <a:lvl1pPr>
              <a:defRPr/>
            </a:lvl1pPr>
          </a:lstStyle>
          <a:p>
            <a:endParaRPr lang="es-ES" altLang="es-AR"/>
          </a:p>
        </p:txBody>
      </p:sp>
      <p:sp>
        <p:nvSpPr>
          <p:cNvPr id="8" name="Marcador de pie de página 7">
            <a:extLst>
              <a:ext uri="{FF2B5EF4-FFF2-40B4-BE49-F238E27FC236}">
                <a16:creationId xmlns:a16="http://schemas.microsoft.com/office/drawing/2014/main" id="{7D7DABF5-2891-0FEF-E3E0-F1E7AE6131EA}"/>
              </a:ext>
            </a:extLst>
          </p:cNvPr>
          <p:cNvSpPr>
            <a:spLocks noGrp="1"/>
          </p:cNvSpPr>
          <p:nvPr>
            <p:ph type="ftr" sz="quarter" idx="11"/>
          </p:nvPr>
        </p:nvSpPr>
        <p:spPr/>
        <p:txBody>
          <a:bodyPr/>
          <a:lstStyle>
            <a:lvl1pPr>
              <a:defRPr/>
            </a:lvl1pPr>
          </a:lstStyle>
          <a:p>
            <a:endParaRPr lang="es-ES" altLang="es-AR"/>
          </a:p>
        </p:txBody>
      </p:sp>
      <p:sp>
        <p:nvSpPr>
          <p:cNvPr id="9" name="Marcador de número de diapositiva 8">
            <a:extLst>
              <a:ext uri="{FF2B5EF4-FFF2-40B4-BE49-F238E27FC236}">
                <a16:creationId xmlns:a16="http://schemas.microsoft.com/office/drawing/2014/main" id="{BFBE5B8E-8304-3B97-FA84-9A9F60A3EC55}"/>
              </a:ext>
            </a:extLst>
          </p:cNvPr>
          <p:cNvSpPr>
            <a:spLocks noGrp="1"/>
          </p:cNvSpPr>
          <p:nvPr>
            <p:ph type="sldNum" sz="quarter" idx="12"/>
          </p:nvPr>
        </p:nvSpPr>
        <p:spPr/>
        <p:txBody>
          <a:bodyPr/>
          <a:lstStyle>
            <a:lvl1pPr>
              <a:defRPr/>
            </a:lvl1pPr>
          </a:lstStyle>
          <a:p>
            <a:fld id="{7BB56BEA-BC99-4382-80E1-3C7D628F117C}" type="slidenum">
              <a:rPr lang="es-ES" altLang="es-AR"/>
              <a:pPr/>
              <a:t>‹Nº›</a:t>
            </a:fld>
            <a:endParaRPr lang="es-ES" altLang="es-AR"/>
          </a:p>
        </p:txBody>
      </p:sp>
    </p:spTree>
    <p:extLst>
      <p:ext uri="{BB962C8B-B14F-4D97-AF65-F5344CB8AC3E}">
        <p14:creationId xmlns:p14="http://schemas.microsoft.com/office/powerpoint/2010/main" val="2045820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375F4-0C6F-1510-ED89-45AD7DD0E2D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0BFCD48E-4496-5F31-B15D-BFFF1B93A4D6}"/>
              </a:ext>
            </a:extLst>
          </p:cNvPr>
          <p:cNvSpPr>
            <a:spLocks noGrp="1"/>
          </p:cNvSpPr>
          <p:nvPr>
            <p:ph type="dt" sz="half" idx="10"/>
          </p:nvPr>
        </p:nvSpPr>
        <p:spPr/>
        <p:txBody>
          <a:bodyPr/>
          <a:lstStyle>
            <a:lvl1pPr>
              <a:defRPr/>
            </a:lvl1pPr>
          </a:lstStyle>
          <a:p>
            <a:endParaRPr lang="es-ES" altLang="es-AR"/>
          </a:p>
        </p:txBody>
      </p:sp>
      <p:sp>
        <p:nvSpPr>
          <p:cNvPr id="4" name="Marcador de pie de página 3">
            <a:extLst>
              <a:ext uri="{FF2B5EF4-FFF2-40B4-BE49-F238E27FC236}">
                <a16:creationId xmlns:a16="http://schemas.microsoft.com/office/drawing/2014/main" id="{E4EB5D87-B4B6-AD48-0BAE-EF3EF74805BE}"/>
              </a:ext>
            </a:extLst>
          </p:cNvPr>
          <p:cNvSpPr>
            <a:spLocks noGrp="1"/>
          </p:cNvSpPr>
          <p:nvPr>
            <p:ph type="ftr" sz="quarter" idx="11"/>
          </p:nvPr>
        </p:nvSpPr>
        <p:spPr/>
        <p:txBody>
          <a:bodyPr/>
          <a:lstStyle>
            <a:lvl1pPr>
              <a:defRPr/>
            </a:lvl1pPr>
          </a:lstStyle>
          <a:p>
            <a:endParaRPr lang="es-ES" altLang="es-AR"/>
          </a:p>
        </p:txBody>
      </p:sp>
      <p:sp>
        <p:nvSpPr>
          <p:cNvPr id="5" name="Marcador de número de diapositiva 4">
            <a:extLst>
              <a:ext uri="{FF2B5EF4-FFF2-40B4-BE49-F238E27FC236}">
                <a16:creationId xmlns:a16="http://schemas.microsoft.com/office/drawing/2014/main" id="{817588F1-97E0-468D-AE73-057582602781}"/>
              </a:ext>
            </a:extLst>
          </p:cNvPr>
          <p:cNvSpPr>
            <a:spLocks noGrp="1"/>
          </p:cNvSpPr>
          <p:nvPr>
            <p:ph type="sldNum" sz="quarter" idx="12"/>
          </p:nvPr>
        </p:nvSpPr>
        <p:spPr/>
        <p:txBody>
          <a:bodyPr/>
          <a:lstStyle>
            <a:lvl1pPr>
              <a:defRPr/>
            </a:lvl1pPr>
          </a:lstStyle>
          <a:p>
            <a:fld id="{343F3B46-0749-4059-BD07-609826DDEF3A}" type="slidenum">
              <a:rPr lang="es-ES" altLang="es-AR"/>
              <a:pPr/>
              <a:t>‹Nº›</a:t>
            </a:fld>
            <a:endParaRPr lang="es-ES" altLang="es-AR"/>
          </a:p>
        </p:txBody>
      </p:sp>
    </p:spTree>
    <p:extLst>
      <p:ext uri="{BB962C8B-B14F-4D97-AF65-F5344CB8AC3E}">
        <p14:creationId xmlns:p14="http://schemas.microsoft.com/office/powerpoint/2010/main" val="2970774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50CDA1D-06B5-A02B-AA1F-DFD14ACCE291}"/>
              </a:ext>
            </a:extLst>
          </p:cNvPr>
          <p:cNvSpPr>
            <a:spLocks noGrp="1"/>
          </p:cNvSpPr>
          <p:nvPr>
            <p:ph type="dt" sz="half" idx="10"/>
          </p:nvPr>
        </p:nvSpPr>
        <p:spPr/>
        <p:txBody>
          <a:bodyPr/>
          <a:lstStyle>
            <a:lvl1pPr>
              <a:defRPr/>
            </a:lvl1pPr>
          </a:lstStyle>
          <a:p>
            <a:endParaRPr lang="es-ES" altLang="es-AR"/>
          </a:p>
        </p:txBody>
      </p:sp>
      <p:sp>
        <p:nvSpPr>
          <p:cNvPr id="3" name="Marcador de pie de página 2">
            <a:extLst>
              <a:ext uri="{FF2B5EF4-FFF2-40B4-BE49-F238E27FC236}">
                <a16:creationId xmlns:a16="http://schemas.microsoft.com/office/drawing/2014/main" id="{74A3B7EA-F8D0-9B2E-9205-24463981C985}"/>
              </a:ext>
            </a:extLst>
          </p:cNvPr>
          <p:cNvSpPr>
            <a:spLocks noGrp="1"/>
          </p:cNvSpPr>
          <p:nvPr>
            <p:ph type="ftr" sz="quarter" idx="11"/>
          </p:nvPr>
        </p:nvSpPr>
        <p:spPr/>
        <p:txBody>
          <a:bodyPr/>
          <a:lstStyle>
            <a:lvl1pPr>
              <a:defRPr/>
            </a:lvl1pPr>
          </a:lstStyle>
          <a:p>
            <a:endParaRPr lang="es-ES" altLang="es-AR"/>
          </a:p>
        </p:txBody>
      </p:sp>
      <p:sp>
        <p:nvSpPr>
          <p:cNvPr id="4" name="Marcador de número de diapositiva 3">
            <a:extLst>
              <a:ext uri="{FF2B5EF4-FFF2-40B4-BE49-F238E27FC236}">
                <a16:creationId xmlns:a16="http://schemas.microsoft.com/office/drawing/2014/main" id="{27D148AC-0EBD-EA52-3EAD-E9E5BD801DBD}"/>
              </a:ext>
            </a:extLst>
          </p:cNvPr>
          <p:cNvSpPr>
            <a:spLocks noGrp="1"/>
          </p:cNvSpPr>
          <p:nvPr>
            <p:ph type="sldNum" sz="quarter" idx="12"/>
          </p:nvPr>
        </p:nvSpPr>
        <p:spPr/>
        <p:txBody>
          <a:bodyPr/>
          <a:lstStyle>
            <a:lvl1pPr>
              <a:defRPr/>
            </a:lvl1pPr>
          </a:lstStyle>
          <a:p>
            <a:fld id="{157DBEC6-4380-4BDE-8502-C16CCB3E6FEB}" type="slidenum">
              <a:rPr lang="es-ES" altLang="es-AR"/>
              <a:pPr/>
              <a:t>‹Nº›</a:t>
            </a:fld>
            <a:endParaRPr lang="es-ES" altLang="es-AR"/>
          </a:p>
        </p:txBody>
      </p:sp>
    </p:spTree>
    <p:extLst>
      <p:ext uri="{BB962C8B-B14F-4D97-AF65-F5344CB8AC3E}">
        <p14:creationId xmlns:p14="http://schemas.microsoft.com/office/powerpoint/2010/main" val="324292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ECA324-1FB1-FF52-2BA0-AAEE05E2E42D}"/>
              </a:ext>
            </a:extLst>
          </p:cNvPr>
          <p:cNvSpPr>
            <a:spLocks noGrp="1"/>
          </p:cNvSpPr>
          <p:nvPr>
            <p:ph type="title"/>
          </p:nvPr>
        </p:nvSpPr>
        <p:spPr>
          <a:xfrm>
            <a:off x="630238" y="457200"/>
            <a:ext cx="2949575" cy="1600200"/>
          </a:xfrm>
        </p:spPr>
        <p:txBody>
          <a:bodyPr/>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806CED64-4565-E809-F62C-E3079104AA3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3A85261F-9E1E-AA68-B00F-063E1EBFAAE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463F267-E25D-6573-031B-5BC49910DDFA}"/>
              </a:ext>
            </a:extLst>
          </p:cNvPr>
          <p:cNvSpPr>
            <a:spLocks noGrp="1"/>
          </p:cNvSpPr>
          <p:nvPr>
            <p:ph type="dt" sz="half" idx="10"/>
          </p:nvPr>
        </p:nvSpPr>
        <p:spPr/>
        <p:txBody>
          <a:bodyPr/>
          <a:lstStyle>
            <a:lvl1pPr>
              <a:defRPr/>
            </a:lvl1pPr>
          </a:lstStyle>
          <a:p>
            <a:endParaRPr lang="es-ES" altLang="es-AR"/>
          </a:p>
        </p:txBody>
      </p:sp>
      <p:sp>
        <p:nvSpPr>
          <p:cNvPr id="6" name="Marcador de pie de página 5">
            <a:extLst>
              <a:ext uri="{FF2B5EF4-FFF2-40B4-BE49-F238E27FC236}">
                <a16:creationId xmlns:a16="http://schemas.microsoft.com/office/drawing/2014/main" id="{6E7F1865-970F-BD72-232D-9D8AE3546595}"/>
              </a:ext>
            </a:extLst>
          </p:cNvPr>
          <p:cNvSpPr>
            <a:spLocks noGrp="1"/>
          </p:cNvSpPr>
          <p:nvPr>
            <p:ph type="ftr" sz="quarter" idx="11"/>
          </p:nvPr>
        </p:nvSpPr>
        <p:spPr/>
        <p:txBody>
          <a:bodyPr/>
          <a:lstStyle>
            <a:lvl1pPr>
              <a:defRPr/>
            </a:lvl1pPr>
          </a:lstStyle>
          <a:p>
            <a:endParaRPr lang="es-ES" altLang="es-AR"/>
          </a:p>
        </p:txBody>
      </p:sp>
      <p:sp>
        <p:nvSpPr>
          <p:cNvPr id="7" name="Marcador de número de diapositiva 6">
            <a:extLst>
              <a:ext uri="{FF2B5EF4-FFF2-40B4-BE49-F238E27FC236}">
                <a16:creationId xmlns:a16="http://schemas.microsoft.com/office/drawing/2014/main" id="{309309F1-DB4E-808A-F265-7A1D21B69D01}"/>
              </a:ext>
            </a:extLst>
          </p:cNvPr>
          <p:cNvSpPr>
            <a:spLocks noGrp="1"/>
          </p:cNvSpPr>
          <p:nvPr>
            <p:ph type="sldNum" sz="quarter" idx="12"/>
          </p:nvPr>
        </p:nvSpPr>
        <p:spPr/>
        <p:txBody>
          <a:bodyPr/>
          <a:lstStyle>
            <a:lvl1pPr>
              <a:defRPr/>
            </a:lvl1pPr>
          </a:lstStyle>
          <a:p>
            <a:fld id="{80D8E46E-FC16-42F0-B793-C94064E35580}" type="slidenum">
              <a:rPr lang="es-ES" altLang="es-AR"/>
              <a:pPr/>
              <a:t>‹Nº›</a:t>
            </a:fld>
            <a:endParaRPr lang="es-ES" altLang="es-AR"/>
          </a:p>
        </p:txBody>
      </p:sp>
    </p:spTree>
    <p:extLst>
      <p:ext uri="{BB962C8B-B14F-4D97-AF65-F5344CB8AC3E}">
        <p14:creationId xmlns:p14="http://schemas.microsoft.com/office/powerpoint/2010/main" val="1777099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28C9BC-208C-30C2-5CFC-F26BA13E5D87}"/>
              </a:ext>
            </a:extLst>
          </p:cNvPr>
          <p:cNvSpPr>
            <a:spLocks noGrp="1"/>
          </p:cNvSpPr>
          <p:nvPr>
            <p:ph type="title"/>
          </p:nvPr>
        </p:nvSpPr>
        <p:spPr>
          <a:xfrm>
            <a:off x="630238" y="457200"/>
            <a:ext cx="2949575" cy="1600200"/>
          </a:xfrm>
        </p:spPr>
        <p:txBody>
          <a:bodyPr/>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40A2B936-F268-FE56-D9D1-9B47E0EC37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333022FB-B147-11AD-EF16-0567DCED832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541BDAA-A71C-1FFD-3273-3B5EDC35415E}"/>
              </a:ext>
            </a:extLst>
          </p:cNvPr>
          <p:cNvSpPr>
            <a:spLocks noGrp="1"/>
          </p:cNvSpPr>
          <p:nvPr>
            <p:ph type="dt" sz="half" idx="10"/>
          </p:nvPr>
        </p:nvSpPr>
        <p:spPr/>
        <p:txBody>
          <a:bodyPr/>
          <a:lstStyle>
            <a:lvl1pPr>
              <a:defRPr/>
            </a:lvl1pPr>
          </a:lstStyle>
          <a:p>
            <a:endParaRPr lang="es-ES" altLang="es-AR"/>
          </a:p>
        </p:txBody>
      </p:sp>
      <p:sp>
        <p:nvSpPr>
          <p:cNvPr id="6" name="Marcador de pie de página 5">
            <a:extLst>
              <a:ext uri="{FF2B5EF4-FFF2-40B4-BE49-F238E27FC236}">
                <a16:creationId xmlns:a16="http://schemas.microsoft.com/office/drawing/2014/main" id="{E6D06B59-69FE-1AC9-EB62-BC660E6C4E1A}"/>
              </a:ext>
            </a:extLst>
          </p:cNvPr>
          <p:cNvSpPr>
            <a:spLocks noGrp="1"/>
          </p:cNvSpPr>
          <p:nvPr>
            <p:ph type="ftr" sz="quarter" idx="11"/>
          </p:nvPr>
        </p:nvSpPr>
        <p:spPr/>
        <p:txBody>
          <a:bodyPr/>
          <a:lstStyle>
            <a:lvl1pPr>
              <a:defRPr/>
            </a:lvl1pPr>
          </a:lstStyle>
          <a:p>
            <a:endParaRPr lang="es-ES" altLang="es-AR"/>
          </a:p>
        </p:txBody>
      </p:sp>
      <p:sp>
        <p:nvSpPr>
          <p:cNvPr id="7" name="Marcador de número de diapositiva 6">
            <a:extLst>
              <a:ext uri="{FF2B5EF4-FFF2-40B4-BE49-F238E27FC236}">
                <a16:creationId xmlns:a16="http://schemas.microsoft.com/office/drawing/2014/main" id="{F564C541-503D-42D6-5268-4AB9E65A68FF}"/>
              </a:ext>
            </a:extLst>
          </p:cNvPr>
          <p:cNvSpPr>
            <a:spLocks noGrp="1"/>
          </p:cNvSpPr>
          <p:nvPr>
            <p:ph type="sldNum" sz="quarter" idx="12"/>
          </p:nvPr>
        </p:nvSpPr>
        <p:spPr/>
        <p:txBody>
          <a:bodyPr/>
          <a:lstStyle>
            <a:lvl1pPr>
              <a:defRPr/>
            </a:lvl1pPr>
          </a:lstStyle>
          <a:p>
            <a:fld id="{12D464DA-488C-4B86-9EF3-1E5D267529AE}" type="slidenum">
              <a:rPr lang="es-ES" altLang="es-AR"/>
              <a:pPr/>
              <a:t>‹Nº›</a:t>
            </a:fld>
            <a:endParaRPr lang="es-ES" altLang="es-AR"/>
          </a:p>
        </p:txBody>
      </p:sp>
    </p:spTree>
    <p:extLst>
      <p:ext uri="{BB962C8B-B14F-4D97-AF65-F5344CB8AC3E}">
        <p14:creationId xmlns:p14="http://schemas.microsoft.com/office/powerpoint/2010/main" val="772470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FBD9DD9-0FDB-F3D9-B2E3-74FFA42946C5}"/>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s-AR" altLang="es-AR"/>
          </a:p>
        </p:txBody>
      </p:sp>
      <p:sp>
        <p:nvSpPr>
          <p:cNvPr id="6147" name="Rectangle 3">
            <a:extLst>
              <a:ext uri="{FF2B5EF4-FFF2-40B4-BE49-F238E27FC236}">
                <a16:creationId xmlns:a16="http://schemas.microsoft.com/office/drawing/2014/main" id="{5D76194D-1D9E-6522-2364-225CE9FC4B29}"/>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s-AR" altLang="es-AR"/>
          </a:p>
        </p:txBody>
      </p:sp>
      <p:sp>
        <p:nvSpPr>
          <p:cNvPr id="6148" name="Rectangle 4">
            <a:extLst>
              <a:ext uri="{FF2B5EF4-FFF2-40B4-BE49-F238E27FC236}">
                <a16:creationId xmlns:a16="http://schemas.microsoft.com/office/drawing/2014/main" id="{9DF8190F-CC85-8192-C01F-8AE10FA9BBF6}"/>
              </a:ext>
            </a:extLst>
          </p:cNvPr>
          <p:cNvSpPr>
            <a:spLocks noChangeArrowheads="1"/>
          </p:cNvSpPr>
          <p:nvPr/>
        </p:nvSpPr>
        <p:spPr bwMode="ltGray">
          <a:xfrm>
            <a:off x="533400" y="1524000"/>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s-AR" altLang="es-AR"/>
          </a:p>
        </p:txBody>
      </p:sp>
      <p:sp>
        <p:nvSpPr>
          <p:cNvPr id="6149" name="Rectangle 5">
            <a:extLst>
              <a:ext uri="{FF2B5EF4-FFF2-40B4-BE49-F238E27FC236}">
                <a16:creationId xmlns:a16="http://schemas.microsoft.com/office/drawing/2014/main" id="{A2C62B9A-B93A-3EB9-50DE-F3B85B285B7F}"/>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s-AR" altLang="es-AR"/>
          </a:p>
        </p:txBody>
      </p:sp>
      <p:sp>
        <p:nvSpPr>
          <p:cNvPr id="6150" name="Rectangle 6">
            <a:extLst>
              <a:ext uri="{FF2B5EF4-FFF2-40B4-BE49-F238E27FC236}">
                <a16:creationId xmlns:a16="http://schemas.microsoft.com/office/drawing/2014/main" id="{3D373233-A365-08E7-3FBD-BC5550A24143}"/>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s-AR" altLang="es-AR"/>
          </a:p>
        </p:txBody>
      </p:sp>
      <p:sp>
        <p:nvSpPr>
          <p:cNvPr id="6151" name="Rectangle 7">
            <a:extLst>
              <a:ext uri="{FF2B5EF4-FFF2-40B4-BE49-F238E27FC236}">
                <a16:creationId xmlns:a16="http://schemas.microsoft.com/office/drawing/2014/main" id="{C992445B-096C-C192-7CC3-B9538FF85F96}"/>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s-AR" altLang="es-AR"/>
          </a:p>
        </p:txBody>
      </p:sp>
      <p:sp>
        <p:nvSpPr>
          <p:cNvPr id="6152" name="Rectangle 8">
            <a:extLst>
              <a:ext uri="{FF2B5EF4-FFF2-40B4-BE49-F238E27FC236}">
                <a16:creationId xmlns:a16="http://schemas.microsoft.com/office/drawing/2014/main" id="{D8F0C7ED-0D97-209E-6526-EC77AFF45C51}"/>
              </a:ext>
            </a:extLst>
          </p:cNvPr>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s-AR" altLang="es-AR"/>
          </a:p>
        </p:txBody>
      </p:sp>
      <p:sp>
        <p:nvSpPr>
          <p:cNvPr id="6153" name="Rectangle 9">
            <a:extLst>
              <a:ext uri="{FF2B5EF4-FFF2-40B4-BE49-F238E27FC236}">
                <a16:creationId xmlns:a16="http://schemas.microsoft.com/office/drawing/2014/main" id="{1A386BD5-6C9A-D140-5B45-2D7A61AF5CA8}"/>
              </a:ext>
            </a:extLst>
          </p:cNvPr>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6154" name="Rectangle 10">
            <a:extLst>
              <a:ext uri="{FF2B5EF4-FFF2-40B4-BE49-F238E27FC236}">
                <a16:creationId xmlns:a16="http://schemas.microsoft.com/office/drawing/2014/main" id="{72826BE1-7BFA-B0A9-63D3-B02D456556CD}"/>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6155" name="Rectangle 11">
            <a:extLst>
              <a:ext uri="{FF2B5EF4-FFF2-40B4-BE49-F238E27FC236}">
                <a16:creationId xmlns:a16="http://schemas.microsoft.com/office/drawing/2014/main" id="{AF531B36-2059-3359-35EA-DCE1A1ABAA98}"/>
              </a:ext>
            </a:extLst>
          </p:cNvPr>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s-ES" altLang="es-AR"/>
          </a:p>
        </p:txBody>
      </p:sp>
      <p:sp>
        <p:nvSpPr>
          <p:cNvPr id="6156" name="Rectangle 12">
            <a:extLst>
              <a:ext uri="{FF2B5EF4-FFF2-40B4-BE49-F238E27FC236}">
                <a16:creationId xmlns:a16="http://schemas.microsoft.com/office/drawing/2014/main" id="{56F2D30D-52C7-BB14-3E37-53B726EC92D4}"/>
              </a:ext>
            </a:extLst>
          </p:cNvPr>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s-ES" altLang="es-AR"/>
          </a:p>
        </p:txBody>
      </p:sp>
      <p:sp>
        <p:nvSpPr>
          <p:cNvPr id="6157" name="Rectangle 13">
            <a:extLst>
              <a:ext uri="{FF2B5EF4-FFF2-40B4-BE49-F238E27FC236}">
                <a16:creationId xmlns:a16="http://schemas.microsoft.com/office/drawing/2014/main" id="{1F434E17-959F-17C8-3FF5-BF4562BB5860}"/>
              </a:ext>
            </a:extLst>
          </p:cNvPr>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A8719F35-5CDE-447B-8B75-A28B7DB7252B}" type="slidenum">
              <a:rPr lang="es-ES" altLang="es-AR"/>
              <a:pPr/>
              <a:t>‹Nº›</a:t>
            </a:fld>
            <a:endParaRPr lang="es-ES" altLang="es-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anose="020B0604030504040204" pitchFamily="34" charset="0"/>
        </a:defRPr>
      </a:lvl2pPr>
      <a:lvl3pPr algn="l" rtl="0" fontAlgn="base">
        <a:spcBef>
          <a:spcPct val="0"/>
        </a:spcBef>
        <a:spcAft>
          <a:spcPct val="0"/>
        </a:spcAft>
        <a:defRPr sz="4400">
          <a:solidFill>
            <a:schemeClr val="tx2"/>
          </a:solidFill>
          <a:latin typeface="Tahoma" panose="020B0604030504040204" pitchFamily="34" charset="0"/>
        </a:defRPr>
      </a:lvl3pPr>
      <a:lvl4pPr algn="l" rtl="0" fontAlgn="base">
        <a:spcBef>
          <a:spcPct val="0"/>
        </a:spcBef>
        <a:spcAft>
          <a:spcPct val="0"/>
        </a:spcAft>
        <a:defRPr sz="4400">
          <a:solidFill>
            <a:schemeClr val="tx2"/>
          </a:solidFill>
          <a:latin typeface="Tahoma" panose="020B0604030504040204" pitchFamily="34" charset="0"/>
        </a:defRPr>
      </a:lvl4pPr>
      <a:lvl5pPr algn="l" rtl="0" fontAlgn="base">
        <a:spcBef>
          <a:spcPct val="0"/>
        </a:spcBef>
        <a:spcAft>
          <a:spcPct val="0"/>
        </a:spcAft>
        <a:defRPr sz="4400">
          <a:solidFill>
            <a:schemeClr val="tx2"/>
          </a:solidFill>
          <a:latin typeface="Tahoma" panose="020B0604030504040204" pitchFamily="34" charset="0"/>
        </a:defRPr>
      </a:lvl5pPr>
      <a:lvl6pPr marL="457200" algn="l" rtl="0" fontAlgn="base">
        <a:spcBef>
          <a:spcPct val="0"/>
        </a:spcBef>
        <a:spcAft>
          <a:spcPct val="0"/>
        </a:spcAft>
        <a:defRPr sz="4400">
          <a:solidFill>
            <a:schemeClr val="tx2"/>
          </a:solidFill>
          <a:latin typeface="Tahoma" panose="020B0604030504040204" pitchFamily="34" charset="0"/>
        </a:defRPr>
      </a:lvl6pPr>
      <a:lvl7pPr marL="914400" algn="l" rtl="0" fontAlgn="base">
        <a:spcBef>
          <a:spcPct val="0"/>
        </a:spcBef>
        <a:spcAft>
          <a:spcPct val="0"/>
        </a:spcAft>
        <a:defRPr sz="4400">
          <a:solidFill>
            <a:schemeClr val="tx2"/>
          </a:solidFill>
          <a:latin typeface="Tahoma" panose="020B0604030504040204" pitchFamily="34" charset="0"/>
        </a:defRPr>
      </a:lvl7pPr>
      <a:lvl8pPr marL="1371600" algn="l" rtl="0" fontAlgn="base">
        <a:spcBef>
          <a:spcPct val="0"/>
        </a:spcBef>
        <a:spcAft>
          <a:spcPct val="0"/>
        </a:spcAft>
        <a:defRPr sz="4400">
          <a:solidFill>
            <a:schemeClr val="tx2"/>
          </a:solidFill>
          <a:latin typeface="Tahoma" panose="020B0604030504040204" pitchFamily="34" charset="0"/>
        </a:defRPr>
      </a:lvl8pPr>
      <a:lvl9pPr marL="1828800" algn="l" rtl="0" fontAlgn="base">
        <a:spcBef>
          <a:spcPct val="0"/>
        </a:spcBef>
        <a:spcAft>
          <a:spcPct val="0"/>
        </a:spcAft>
        <a:defRPr sz="4400">
          <a:solidFill>
            <a:schemeClr val="tx2"/>
          </a:solidFill>
          <a:latin typeface="Tahoma" panose="020B0604030504040204" pitchFamily="34" charset="0"/>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Text Box 2">
            <a:extLst>
              <a:ext uri="{FF2B5EF4-FFF2-40B4-BE49-F238E27FC236}">
                <a16:creationId xmlns:a16="http://schemas.microsoft.com/office/drawing/2014/main" id="{D3CDE4D9-20A5-C862-E416-6B57B05D5534}"/>
              </a:ext>
            </a:extLst>
          </p:cNvPr>
          <p:cNvSpPr txBox="1">
            <a:spLocks noChangeArrowheads="1"/>
          </p:cNvSpPr>
          <p:nvPr/>
        </p:nvSpPr>
        <p:spPr bwMode="auto">
          <a:xfrm>
            <a:off x="971600" y="1556792"/>
            <a:ext cx="7272338" cy="3970318"/>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800" b="1" dirty="0"/>
              <a:t>TÉCNICAS AVANZADAS DE INVESTIGACIÓN SOCIAL</a:t>
            </a:r>
          </a:p>
          <a:p>
            <a:pPr algn="ctr"/>
            <a:r>
              <a:rPr lang="es-ES" altLang="es-AR" sz="2800" b="1"/>
              <a:t>MÓDULO 3.1 B</a:t>
            </a:r>
            <a:endParaRPr lang="es-ES" altLang="es-AR" sz="2800" b="1" dirty="0"/>
          </a:p>
          <a:p>
            <a:pPr algn="ctr"/>
            <a:endParaRPr lang="es-ES" altLang="es-AR" sz="2800" b="1" dirty="0"/>
          </a:p>
          <a:p>
            <a:pPr algn="ctr"/>
            <a:r>
              <a:rPr lang="es-ES" altLang="es-AR" sz="2800" b="1" dirty="0"/>
              <a:t>Agustín Salvia</a:t>
            </a:r>
          </a:p>
          <a:p>
            <a:pPr algn="ctr"/>
            <a:r>
              <a:rPr lang="es-ES" altLang="es-AR" sz="2800" b="1" dirty="0"/>
              <a:t>Santiago Poy</a:t>
            </a:r>
          </a:p>
          <a:p>
            <a:pPr algn="ctr"/>
            <a:endParaRPr lang="es-MX" altLang="es-AR" sz="2800" b="1" dirty="0"/>
          </a:p>
          <a:p>
            <a:pPr algn="ctr"/>
            <a:r>
              <a:rPr lang="es-AR" altLang="es-AR" sz="2800" b="1" dirty="0"/>
              <a:t> </a:t>
            </a:r>
          </a:p>
          <a:p>
            <a:pPr algn="ctr"/>
            <a:r>
              <a:rPr lang="es-AR" altLang="es-AR" sz="2800" b="1" dirty="0"/>
              <a:t>ANÁLISIS FACTORIAL</a:t>
            </a:r>
          </a:p>
        </p:txBody>
      </p:sp>
      <p:sp>
        <p:nvSpPr>
          <p:cNvPr id="137219" name="Rectangle 3">
            <a:extLst>
              <a:ext uri="{FF2B5EF4-FFF2-40B4-BE49-F238E27FC236}">
                <a16:creationId xmlns:a16="http://schemas.microsoft.com/office/drawing/2014/main" id="{4E69C05C-28C7-325A-B7D0-C2417B8551B7}"/>
              </a:ext>
            </a:extLst>
          </p:cNvPr>
          <p:cNvSpPr>
            <a:spLocks noChangeArrowheads="1"/>
          </p:cNvSpPr>
          <p:nvPr/>
        </p:nvSpPr>
        <p:spPr bwMode="auto">
          <a:xfrm>
            <a:off x="2051720" y="620688"/>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00000"/>
              </a:spcBef>
            </a:pPr>
            <a:r>
              <a:rPr lang="es-MX" altLang="es-AR" sz="2800" b="1" dirty="0"/>
              <a:t>SEMINARIO DE POSGRADO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7810" name="Text Box 2">
            <a:extLst>
              <a:ext uri="{FF2B5EF4-FFF2-40B4-BE49-F238E27FC236}">
                <a16:creationId xmlns:a16="http://schemas.microsoft.com/office/drawing/2014/main" id="{C1E35CFB-6225-0CCE-9FCD-33D8C8E7133D}"/>
              </a:ext>
            </a:extLst>
          </p:cNvPr>
          <p:cNvSpPr txBox="1">
            <a:spLocks noChangeArrowheads="1"/>
          </p:cNvSpPr>
          <p:nvPr/>
        </p:nvSpPr>
        <p:spPr bwMode="auto">
          <a:xfrm>
            <a:off x="323528" y="1390481"/>
            <a:ext cx="864235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500" b="1" dirty="0">
                <a:solidFill>
                  <a:schemeClr val="tx2"/>
                </a:solidFill>
              </a:rPr>
              <a:t>EXAMEN DE LA MATRIZ DE CORRELACIONES </a:t>
            </a:r>
          </a:p>
          <a:p>
            <a:endParaRPr lang="es-ES" altLang="es-AR" sz="2500" b="1" dirty="0">
              <a:solidFill>
                <a:schemeClr val="tx2"/>
              </a:solidFill>
            </a:endParaRPr>
          </a:p>
          <a:p>
            <a:pPr algn="just"/>
            <a:r>
              <a:rPr lang="es-ES" altLang="es-AR" b="1" dirty="0"/>
              <a:t>1- El primer paso en el Análisis Factorial será calcular la matriz de correlaciones entre todas las variables que entran en el análisis.</a:t>
            </a:r>
          </a:p>
          <a:p>
            <a:pPr algn="just"/>
            <a:endParaRPr lang="es-ES" altLang="es-AR" b="1" dirty="0"/>
          </a:p>
          <a:p>
            <a:pPr algn="just"/>
            <a:r>
              <a:rPr lang="es-ES" altLang="es-AR" b="1" dirty="0"/>
              <a:t>2- Una vez que se dispone de esta matriz cabe examinarla para comprobar si sus características son adecuadas para realizar un Análisis Factorial. </a:t>
            </a:r>
          </a:p>
          <a:p>
            <a:pPr algn="just"/>
            <a:endParaRPr lang="es-ES" altLang="es-AR" b="1" dirty="0"/>
          </a:p>
          <a:p>
            <a:pPr algn="just"/>
            <a:r>
              <a:rPr lang="es-ES" altLang="es-AR" b="1" dirty="0"/>
              <a:t>3- Uno de los requisitos que deben cumplirse para que el Análisis Factorial tenga sentido es que las variables estén correlacionadas.    </a:t>
            </a:r>
          </a:p>
        </p:txBody>
      </p:sp>
      <p:sp>
        <p:nvSpPr>
          <p:cNvPr id="247811" name="Rectangle 3">
            <a:extLst>
              <a:ext uri="{FF2B5EF4-FFF2-40B4-BE49-F238E27FC236}">
                <a16:creationId xmlns:a16="http://schemas.microsoft.com/office/drawing/2014/main" id="{908C421F-DA5C-80F9-92A5-E67384E5A951}"/>
              </a:ext>
            </a:extLst>
          </p:cNvPr>
          <p:cNvSpPr>
            <a:spLocks noChangeArrowheads="1"/>
          </p:cNvSpPr>
          <p:nvPr/>
        </p:nvSpPr>
        <p:spPr bwMode="auto">
          <a:xfrm>
            <a:off x="2627313" y="620713"/>
            <a:ext cx="41767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ext Box 2">
            <a:extLst>
              <a:ext uri="{FF2B5EF4-FFF2-40B4-BE49-F238E27FC236}">
                <a16:creationId xmlns:a16="http://schemas.microsoft.com/office/drawing/2014/main" id="{7A68E482-1D82-8B17-3B99-60F477A5FF7A}"/>
              </a:ext>
            </a:extLst>
          </p:cNvPr>
          <p:cNvSpPr txBox="1">
            <a:spLocks noChangeArrowheads="1"/>
          </p:cNvSpPr>
          <p:nvPr/>
        </p:nvSpPr>
        <p:spPr bwMode="auto">
          <a:xfrm>
            <a:off x="250825" y="1916113"/>
            <a:ext cx="8642350" cy="459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b="1"/>
              <a:t>El Análisis Factorial extrae una matriz factorial:</a:t>
            </a:r>
          </a:p>
          <a:p>
            <a:pPr algn="ctr"/>
            <a:r>
              <a:rPr lang="es-ES" altLang="es-AR" sz="2000" b="1">
                <a:solidFill>
                  <a:srgbClr val="336699"/>
                </a:solidFill>
              </a:rPr>
              <a:t>F 1	F 2</a:t>
            </a:r>
          </a:p>
          <a:p>
            <a:pPr algn="just"/>
            <a:r>
              <a:rPr lang="es-ES" altLang="es-AR" sz="2000" b="1">
                <a:solidFill>
                  <a:srgbClr val="336699"/>
                </a:solidFill>
              </a:rPr>
              <a:t>			1	P</a:t>
            </a:r>
            <a:r>
              <a:rPr lang="es-ES" altLang="es-AR" sz="2000" b="1" baseline="-25000">
                <a:solidFill>
                  <a:srgbClr val="336699"/>
                </a:solidFill>
              </a:rPr>
              <a:t>11</a:t>
            </a:r>
            <a:r>
              <a:rPr lang="es-ES" altLang="es-AR" sz="2000" b="1">
                <a:solidFill>
                  <a:srgbClr val="336699"/>
                </a:solidFill>
              </a:rPr>
              <a:t>	P</a:t>
            </a:r>
            <a:r>
              <a:rPr lang="es-ES" altLang="es-AR" sz="2000" b="1" baseline="-25000">
                <a:solidFill>
                  <a:srgbClr val="336699"/>
                </a:solidFill>
              </a:rPr>
              <a:t>21</a:t>
            </a:r>
          </a:p>
          <a:p>
            <a:pPr algn="just"/>
            <a:r>
              <a:rPr lang="es-ES" altLang="es-AR" sz="2000" b="1">
                <a:solidFill>
                  <a:srgbClr val="336699"/>
                </a:solidFill>
              </a:rPr>
              <a:t>			2	P</a:t>
            </a:r>
            <a:r>
              <a:rPr lang="es-ES" altLang="es-AR" sz="2000" b="1" baseline="-25000">
                <a:solidFill>
                  <a:srgbClr val="336699"/>
                </a:solidFill>
              </a:rPr>
              <a:t>12</a:t>
            </a:r>
            <a:r>
              <a:rPr lang="es-ES" altLang="es-AR" sz="2000" b="1">
                <a:solidFill>
                  <a:srgbClr val="336699"/>
                </a:solidFill>
              </a:rPr>
              <a:t>	P</a:t>
            </a:r>
            <a:r>
              <a:rPr lang="es-ES" altLang="es-AR" sz="2000" b="1" baseline="-25000">
                <a:solidFill>
                  <a:srgbClr val="336699"/>
                </a:solidFill>
              </a:rPr>
              <a:t>22</a:t>
            </a:r>
          </a:p>
          <a:p>
            <a:pPr algn="just"/>
            <a:endParaRPr lang="es-ES" altLang="es-AR" sz="2000" b="1">
              <a:solidFill>
                <a:srgbClr val="336699"/>
              </a:solidFill>
            </a:endParaRPr>
          </a:p>
          <a:p>
            <a:pPr algn="just">
              <a:buFontTx/>
              <a:buChar char="•"/>
            </a:pPr>
            <a:r>
              <a:rPr lang="es-ES" altLang="es-AR" b="1"/>
              <a:t> Cada columna es un factor y cada fila una variable.  Los elementos Pij pueden interpretarse como índices de correlación entre el factor i y la variable j. </a:t>
            </a:r>
          </a:p>
          <a:p>
            <a:pPr algn="just"/>
            <a:endParaRPr lang="es-ES" altLang="es-AR" b="1"/>
          </a:p>
          <a:p>
            <a:pPr algn="just">
              <a:buFontTx/>
              <a:buChar char="•"/>
            </a:pPr>
            <a:r>
              <a:rPr lang="es-ES" altLang="es-AR" b="1"/>
              <a:t> Estos coeficientes reciben el nombre de pesos o cargas factoriales. Las cargas indican el peso de cada variable en cada factor. Lo ideal es que cada variable cargue alto en un factor y bajo en los demás.</a:t>
            </a:r>
          </a:p>
        </p:txBody>
      </p:sp>
      <p:sp>
        <p:nvSpPr>
          <p:cNvPr id="250883" name="Rectangle 3">
            <a:extLst>
              <a:ext uri="{FF2B5EF4-FFF2-40B4-BE49-F238E27FC236}">
                <a16:creationId xmlns:a16="http://schemas.microsoft.com/office/drawing/2014/main" id="{0126F09C-B522-DC09-1D57-8D4D8E37B392}"/>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50884" name="Rectangle 4">
            <a:extLst>
              <a:ext uri="{FF2B5EF4-FFF2-40B4-BE49-F238E27FC236}">
                <a16:creationId xmlns:a16="http://schemas.microsoft.com/office/drawing/2014/main" id="{B91CD61A-3E19-CD86-EDFC-0E880BB8C316}"/>
              </a:ext>
            </a:extLst>
          </p:cNvPr>
          <p:cNvSpPr>
            <a:spLocks noChangeArrowheads="1"/>
          </p:cNvSpPr>
          <p:nvPr/>
        </p:nvSpPr>
        <p:spPr bwMode="auto">
          <a:xfrm>
            <a:off x="2195513" y="1125538"/>
            <a:ext cx="5256212"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500" b="1">
                <a:solidFill>
                  <a:schemeClr val="tx2"/>
                </a:solidFill>
              </a:rPr>
              <a:t>MATRIZ DE CARGA FACTORIAL</a:t>
            </a:r>
            <a:endParaRPr lang="es-ES" altLang="es-AR" sz="2500" b="1">
              <a:solidFill>
                <a:schemeClr val="tx2"/>
              </a:solidFill>
            </a:endParaRPr>
          </a:p>
        </p:txBody>
      </p:sp>
    </p:spTree>
    <p:extLst>
      <p:ext uri="{BB962C8B-B14F-4D97-AF65-F5344CB8AC3E}">
        <p14:creationId xmlns:p14="http://schemas.microsoft.com/office/powerpoint/2010/main" val="190324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1906" name="Text Box 2">
            <a:extLst>
              <a:ext uri="{FF2B5EF4-FFF2-40B4-BE49-F238E27FC236}">
                <a16:creationId xmlns:a16="http://schemas.microsoft.com/office/drawing/2014/main" id="{DC78B8AF-010D-13C9-95DF-6490C250A7D6}"/>
              </a:ext>
            </a:extLst>
          </p:cNvPr>
          <p:cNvSpPr txBox="1">
            <a:spLocks noChangeArrowheads="1"/>
          </p:cNvSpPr>
          <p:nvPr/>
        </p:nvSpPr>
        <p:spPr bwMode="auto">
          <a:xfrm>
            <a:off x="250825" y="1916113"/>
            <a:ext cx="864235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buFontTx/>
              <a:buChar char="•"/>
            </a:pPr>
            <a:r>
              <a:rPr lang="es-ES" altLang="es-AR" b="1"/>
              <a:t> El cuadrado de una carga factorial indica la proporción de la varianza explicada por un factor en una variable particular. </a:t>
            </a:r>
          </a:p>
          <a:p>
            <a:pPr algn="just">
              <a:buFontTx/>
              <a:buChar char="•"/>
            </a:pPr>
            <a:endParaRPr lang="es-ES" altLang="es-AR" b="1"/>
          </a:p>
          <a:p>
            <a:pPr algn="just">
              <a:buFontTx/>
              <a:buChar char="•"/>
            </a:pPr>
            <a:r>
              <a:rPr lang="es-ES" altLang="es-AR" b="1"/>
              <a:t> La suma de los cuadrados de los pesos de cualquier columna de la matriz factorial es lo que denominamos </a:t>
            </a:r>
            <a:r>
              <a:rPr lang="es-ES" altLang="es-AR" b="1">
                <a:solidFill>
                  <a:schemeClr val="tx2"/>
                </a:solidFill>
              </a:rPr>
              <a:t>eigenvalues</a:t>
            </a:r>
            <a:r>
              <a:rPr lang="es-ES" altLang="es-AR" b="1"/>
              <a:t>, indica la cantidad total de varianza que explica ese factor.</a:t>
            </a:r>
          </a:p>
          <a:p>
            <a:pPr algn="just">
              <a:buFontTx/>
              <a:buChar char="•"/>
            </a:pPr>
            <a:endParaRPr lang="es-ES" altLang="es-AR" b="1"/>
          </a:p>
          <a:p>
            <a:pPr algn="just">
              <a:buFontTx/>
              <a:buChar char="•"/>
            </a:pPr>
            <a:r>
              <a:rPr lang="es-ES" altLang="es-AR" b="1"/>
              <a:t> Las cargas factoriales pueden tener como valor máximo 1, por tanto el valor máximo que puede alcanzar el valor propio es igual al número de variables. </a:t>
            </a:r>
          </a:p>
        </p:txBody>
      </p:sp>
      <p:sp>
        <p:nvSpPr>
          <p:cNvPr id="251907" name="Rectangle 3">
            <a:extLst>
              <a:ext uri="{FF2B5EF4-FFF2-40B4-BE49-F238E27FC236}">
                <a16:creationId xmlns:a16="http://schemas.microsoft.com/office/drawing/2014/main" id="{8ACD128F-5B24-E8E4-3B81-DC071C148E3E}"/>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51908" name="Rectangle 4">
            <a:extLst>
              <a:ext uri="{FF2B5EF4-FFF2-40B4-BE49-F238E27FC236}">
                <a16:creationId xmlns:a16="http://schemas.microsoft.com/office/drawing/2014/main" id="{26D17EC5-229C-1448-A3E1-9545080C87F1}"/>
              </a:ext>
            </a:extLst>
          </p:cNvPr>
          <p:cNvSpPr>
            <a:spLocks noChangeArrowheads="1"/>
          </p:cNvSpPr>
          <p:nvPr/>
        </p:nvSpPr>
        <p:spPr bwMode="auto">
          <a:xfrm>
            <a:off x="1835150" y="1125538"/>
            <a:ext cx="626586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AR" sz="2500" b="1">
                <a:solidFill>
                  <a:schemeClr val="tx2"/>
                </a:solidFill>
              </a:rPr>
              <a:t>EIGENVALUES (VALORES PROPIOS)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3954" name="Text Box 2">
            <a:extLst>
              <a:ext uri="{FF2B5EF4-FFF2-40B4-BE49-F238E27FC236}">
                <a16:creationId xmlns:a16="http://schemas.microsoft.com/office/drawing/2014/main" id="{FB0FC872-D6E2-2264-1A46-E34A1B2DF422}"/>
              </a:ext>
            </a:extLst>
          </p:cNvPr>
          <p:cNvSpPr txBox="1">
            <a:spLocks noChangeArrowheads="1"/>
          </p:cNvSpPr>
          <p:nvPr/>
        </p:nvSpPr>
        <p:spPr bwMode="auto">
          <a:xfrm>
            <a:off x="250825" y="1933575"/>
            <a:ext cx="864235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sz="2500" b="1"/>
              <a:t>La matriz factorial presenta un número de factores superior al necesario para explicar la estructura de los datos. Generalmente hay un conjunto reducido de factores, los primeros, que son los que explican la mayor parte de la variabilidad total. Los otros factores suelen contribuir relativamente poco. </a:t>
            </a:r>
          </a:p>
          <a:p>
            <a:pPr algn="just"/>
            <a:endParaRPr lang="es-ES" altLang="es-AR" sz="2500" b="1"/>
          </a:p>
          <a:p>
            <a:pPr algn="just"/>
            <a:r>
              <a:rPr lang="es-ES" altLang="es-AR" sz="2500"/>
              <a:t>Existen diversos criterios para determinar el número de factores a conservar. Uno de los más utilizados es la </a:t>
            </a:r>
            <a:r>
              <a:rPr lang="es-ES" altLang="es-AR" sz="2500">
                <a:solidFill>
                  <a:schemeClr val="tx2"/>
                </a:solidFill>
              </a:rPr>
              <a:t>regla de Kaiser</a:t>
            </a:r>
            <a:r>
              <a:rPr lang="es-ES" altLang="es-AR" sz="2500"/>
              <a:t>:</a:t>
            </a:r>
            <a:r>
              <a:rPr lang="es-ES" altLang="es-AR" sz="2500" i="1"/>
              <a:t> "conservar aquellos factores cuyos valores propios (eigenvalues) son mayores a la unidad". </a:t>
            </a:r>
            <a:r>
              <a:rPr lang="es-ES" altLang="es-AR" sz="2500"/>
              <a:t>Este criterio tiende a sobreestimar el número de factores.</a:t>
            </a:r>
          </a:p>
        </p:txBody>
      </p:sp>
      <p:sp>
        <p:nvSpPr>
          <p:cNvPr id="253955" name="Rectangle 3">
            <a:extLst>
              <a:ext uri="{FF2B5EF4-FFF2-40B4-BE49-F238E27FC236}">
                <a16:creationId xmlns:a16="http://schemas.microsoft.com/office/drawing/2014/main" id="{C4B4E5FE-BD9E-F43E-5104-52C1349F02C4}"/>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53956" name="Rectangle 4">
            <a:extLst>
              <a:ext uri="{FF2B5EF4-FFF2-40B4-BE49-F238E27FC236}">
                <a16:creationId xmlns:a16="http://schemas.microsoft.com/office/drawing/2014/main" id="{8FC05FDF-0B51-9E2F-0EC7-338F7EC3B242}"/>
              </a:ext>
            </a:extLst>
          </p:cNvPr>
          <p:cNvSpPr>
            <a:spLocks noChangeArrowheads="1"/>
          </p:cNvSpPr>
          <p:nvPr/>
        </p:nvSpPr>
        <p:spPr bwMode="auto">
          <a:xfrm>
            <a:off x="1835150" y="1125538"/>
            <a:ext cx="67691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AR" sz="2500" b="1">
                <a:solidFill>
                  <a:schemeClr val="tx2"/>
                </a:solidFill>
              </a:rPr>
              <a:t>NUMERO DE FACTORES A CONSERVAR</a:t>
            </a:r>
            <a:r>
              <a:rPr lang="es-ES" altLang="es-AR" sz="2500">
                <a:solidFill>
                  <a:schemeClr val="tx2"/>
                </a:solidFill>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0" name="Text Box 2">
            <a:extLst>
              <a:ext uri="{FF2B5EF4-FFF2-40B4-BE49-F238E27FC236}">
                <a16:creationId xmlns:a16="http://schemas.microsoft.com/office/drawing/2014/main" id="{FE4DD944-8C82-B763-E702-1B062AE0EBFA}"/>
              </a:ext>
            </a:extLst>
          </p:cNvPr>
          <p:cNvSpPr txBox="1">
            <a:spLocks noChangeArrowheads="1"/>
          </p:cNvSpPr>
          <p:nvPr/>
        </p:nvSpPr>
        <p:spPr bwMode="auto">
          <a:xfrm>
            <a:off x="250825" y="1916113"/>
            <a:ext cx="864235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buFontTx/>
              <a:buChar char="•"/>
            </a:pPr>
            <a:r>
              <a:rPr lang="es-ES" altLang="es-AR" b="1" dirty="0"/>
              <a:t> Se denomina "comunalidad" a la proporción de la varianza explicada por los factores comunes en una variable. La comunalidad es la suma de los pesos factoriales al cuadrado en cada una de las filas. </a:t>
            </a:r>
          </a:p>
          <a:p>
            <a:pPr algn="just">
              <a:buFontTx/>
              <a:buChar char="•"/>
            </a:pPr>
            <a:endParaRPr lang="es-ES" altLang="es-AR" b="1" dirty="0"/>
          </a:p>
          <a:p>
            <a:pPr algn="just">
              <a:buFontTx/>
              <a:buChar char="•"/>
            </a:pPr>
            <a:r>
              <a:rPr lang="es-ES" altLang="es-AR" b="1" dirty="0"/>
              <a:t> El Análisis Factorial comienza sus cálculos a partir de lo que se conoce como </a:t>
            </a:r>
            <a:r>
              <a:rPr lang="es-ES" altLang="es-AR" b="1" i="1" dirty="0"/>
              <a:t>matriz reducida</a:t>
            </a:r>
            <a:r>
              <a:rPr lang="es-ES" altLang="es-AR" b="1" dirty="0"/>
              <a:t> compuesta por los coeficientes de correlación entre las variables y con las comunalidades en la diagonal. </a:t>
            </a:r>
          </a:p>
          <a:p>
            <a:pPr algn="just">
              <a:buFontTx/>
              <a:buChar char="•"/>
            </a:pPr>
            <a:endParaRPr lang="es-ES" altLang="es-AR" b="1" dirty="0"/>
          </a:p>
        </p:txBody>
      </p:sp>
      <p:sp>
        <p:nvSpPr>
          <p:cNvPr id="252931" name="Rectangle 3">
            <a:extLst>
              <a:ext uri="{FF2B5EF4-FFF2-40B4-BE49-F238E27FC236}">
                <a16:creationId xmlns:a16="http://schemas.microsoft.com/office/drawing/2014/main" id="{208A0126-F8CE-ED93-3363-4D02826BDB3D}"/>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52932" name="Rectangle 4">
            <a:extLst>
              <a:ext uri="{FF2B5EF4-FFF2-40B4-BE49-F238E27FC236}">
                <a16:creationId xmlns:a16="http://schemas.microsoft.com/office/drawing/2014/main" id="{EAA5085F-F6A3-974D-9403-79A8B50591AF}"/>
              </a:ext>
            </a:extLst>
          </p:cNvPr>
          <p:cNvSpPr>
            <a:spLocks noChangeArrowheads="1"/>
          </p:cNvSpPr>
          <p:nvPr/>
        </p:nvSpPr>
        <p:spPr bwMode="auto">
          <a:xfrm>
            <a:off x="1835150" y="1125538"/>
            <a:ext cx="626586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500" b="1">
                <a:solidFill>
                  <a:schemeClr val="tx2"/>
                </a:solidFill>
              </a:rPr>
              <a:t>COMUNALIDADES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4978" name="Text Box 2">
            <a:extLst>
              <a:ext uri="{FF2B5EF4-FFF2-40B4-BE49-F238E27FC236}">
                <a16:creationId xmlns:a16="http://schemas.microsoft.com/office/drawing/2014/main" id="{EC931124-7298-4426-7679-0F24E7478AE2}"/>
              </a:ext>
            </a:extLst>
          </p:cNvPr>
          <p:cNvSpPr txBox="1">
            <a:spLocks noChangeArrowheads="1"/>
          </p:cNvSpPr>
          <p:nvPr/>
        </p:nvSpPr>
        <p:spPr bwMode="auto">
          <a:xfrm>
            <a:off x="250825" y="1933575"/>
            <a:ext cx="864235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b="1" dirty="0"/>
              <a:t>La matriz factorial resulta difícil de interpretar pues no queda claro en que factor satura cada variable. Para facilitar la interpretación se realizan lo que se denominan rotaciones factoriales, la cual consiste en hacer girar los ejes de coordenadas que representan a los factores, hasta conseguir que se aproximen al máximo en que las variables saturan </a:t>
            </a:r>
            <a:r>
              <a:rPr lang="es-ES" altLang="es-AR" b="1"/>
              <a:t>los factores.</a:t>
            </a:r>
            <a:endParaRPr lang="es-ES" altLang="es-AR" b="1" dirty="0"/>
          </a:p>
          <a:p>
            <a:pPr algn="just"/>
            <a:r>
              <a:rPr lang="es-ES" altLang="es-AR" b="1" dirty="0"/>
              <a:t> </a:t>
            </a:r>
          </a:p>
          <a:p>
            <a:pPr algn="just"/>
            <a:r>
              <a:rPr lang="es-ES" altLang="es-AR" b="1" dirty="0"/>
              <a:t>La saturación de factores transforma la matriz factorial inicial en otra denominada matriz factorial rotada, de más fácil interpretación. La matriz factorial rotada es una combinación lineal de la primera y explica la misma cantidad de varianza inicial.</a:t>
            </a:r>
          </a:p>
        </p:txBody>
      </p:sp>
      <p:sp>
        <p:nvSpPr>
          <p:cNvPr id="254979" name="Rectangle 3">
            <a:extLst>
              <a:ext uri="{FF2B5EF4-FFF2-40B4-BE49-F238E27FC236}">
                <a16:creationId xmlns:a16="http://schemas.microsoft.com/office/drawing/2014/main" id="{F43365A6-BE4B-4165-14F0-F2FB4A8ED231}"/>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54980" name="Rectangle 4">
            <a:extLst>
              <a:ext uri="{FF2B5EF4-FFF2-40B4-BE49-F238E27FC236}">
                <a16:creationId xmlns:a16="http://schemas.microsoft.com/office/drawing/2014/main" id="{9675C625-A336-6D14-3CA7-0B1A36F53E11}"/>
              </a:ext>
            </a:extLst>
          </p:cNvPr>
          <p:cNvSpPr>
            <a:spLocks noChangeArrowheads="1"/>
          </p:cNvSpPr>
          <p:nvPr/>
        </p:nvSpPr>
        <p:spPr bwMode="auto">
          <a:xfrm>
            <a:off x="2484438" y="1125538"/>
            <a:ext cx="4681537"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AR" sz="2500" b="1">
                <a:solidFill>
                  <a:schemeClr val="tx2"/>
                </a:solidFill>
              </a:rPr>
              <a:t>ROTACIONES FACTORIALES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2" name="Text Box 2">
            <a:extLst>
              <a:ext uri="{FF2B5EF4-FFF2-40B4-BE49-F238E27FC236}">
                <a16:creationId xmlns:a16="http://schemas.microsoft.com/office/drawing/2014/main" id="{1B572FCB-B848-FFC4-D98C-A1C3B83C90FE}"/>
              </a:ext>
            </a:extLst>
          </p:cNvPr>
          <p:cNvSpPr txBox="1">
            <a:spLocks noChangeArrowheads="1"/>
          </p:cNvSpPr>
          <p:nvPr/>
        </p:nvSpPr>
        <p:spPr bwMode="auto">
          <a:xfrm>
            <a:off x="250825" y="1933575"/>
            <a:ext cx="864235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b="1"/>
              <a:t>La matriz factorial debe reunir las siguientes características:  1- Cada factor debe tener unos pocos pesos altos y los otros próximos a 0.  2- Cada variable no debe estar saturada más que en un factor.   3- Los factores distintos deben presentar distribuciones de cargas altas y bajas distintas.</a:t>
            </a:r>
          </a:p>
          <a:p>
            <a:pPr algn="just"/>
            <a:endParaRPr lang="es-ES" altLang="es-AR" b="1"/>
          </a:p>
          <a:p>
            <a:pPr algn="just"/>
            <a:r>
              <a:rPr lang="es-ES" altLang="es-AR" b="1"/>
              <a:t>Con la rotación factorial aunque cambie la matriz factorial las comunalidades no se alteran, sin embargo, cambia la varianza explicada por cada factor. Existen varios métodos de rotación: </a:t>
            </a:r>
            <a:r>
              <a:rPr lang="es-ES" altLang="es-AR" b="1">
                <a:solidFill>
                  <a:schemeClr val="tx2"/>
                </a:solidFill>
              </a:rPr>
              <a:t>ortogonales</a:t>
            </a:r>
            <a:r>
              <a:rPr lang="es-ES" altLang="es-AR" b="1"/>
              <a:t> para factores independientes (Varimax) y </a:t>
            </a:r>
            <a:r>
              <a:rPr lang="es-ES" altLang="es-AR" b="1">
                <a:solidFill>
                  <a:schemeClr val="tx2"/>
                </a:solidFill>
              </a:rPr>
              <a:t>oblicuos</a:t>
            </a:r>
            <a:r>
              <a:rPr lang="es-ES" altLang="es-AR" b="1"/>
              <a:t> para factores correlacionados (Oblimin).</a:t>
            </a:r>
          </a:p>
        </p:txBody>
      </p:sp>
      <p:sp>
        <p:nvSpPr>
          <p:cNvPr id="256003" name="Rectangle 3">
            <a:extLst>
              <a:ext uri="{FF2B5EF4-FFF2-40B4-BE49-F238E27FC236}">
                <a16:creationId xmlns:a16="http://schemas.microsoft.com/office/drawing/2014/main" id="{EE90DA4A-79D6-6A44-8C42-E3A0D62A49CE}"/>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56004" name="Rectangle 4">
            <a:extLst>
              <a:ext uri="{FF2B5EF4-FFF2-40B4-BE49-F238E27FC236}">
                <a16:creationId xmlns:a16="http://schemas.microsoft.com/office/drawing/2014/main" id="{204D7AC4-39C7-D0CD-98EB-BCF2B4D07DC2}"/>
              </a:ext>
            </a:extLst>
          </p:cNvPr>
          <p:cNvSpPr>
            <a:spLocks noChangeArrowheads="1"/>
          </p:cNvSpPr>
          <p:nvPr/>
        </p:nvSpPr>
        <p:spPr bwMode="auto">
          <a:xfrm>
            <a:off x="1765300" y="1125538"/>
            <a:ext cx="633571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AR" sz="2500" b="1">
                <a:solidFill>
                  <a:schemeClr val="tx2"/>
                </a:solidFill>
              </a:rPr>
              <a:t>EVALUACIÓN DE LA MATRIZ ROTADA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4" name="Text Box 2">
            <a:extLst>
              <a:ext uri="{FF2B5EF4-FFF2-40B4-BE49-F238E27FC236}">
                <a16:creationId xmlns:a16="http://schemas.microsoft.com/office/drawing/2014/main" id="{5CBF99C0-B33D-2279-4B4A-B8891BBB92E6}"/>
              </a:ext>
            </a:extLst>
          </p:cNvPr>
          <p:cNvSpPr txBox="1">
            <a:spLocks noChangeArrowheads="1"/>
          </p:cNvSpPr>
          <p:nvPr/>
        </p:nvSpPr>
        <p:spPr bwMode="auto">
          <a:xfrm>
            <a:off x="250825" y="1916113"/>
            <a:ext cx="864235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sz="2500" b="1"/>
              <a:t> Dos cuestiones pueden ayudar a la interpretación y reconocimiento de los factores: 1) Ordenar la matriz rotada de forma que las variables con saturaciones altas en un factor aparezcan juntas. 2) Eliminar las variables con cargas factoriales bajas (aquellas por debajo de 0,25). </a:t>
            </a:r>
          </a:p>
          <a:p>
            <a:pPr algn="just"/>
            <a:endParaRPr lang="es-ES" altLang="es-AR" sz="2500" b="1"/>
          </a:p>
          <a:p>
            <a:pPr algn="just"/>
            <a:r>
              <a:rPr lang="es-ES" altLang="es-AR" sz="2500" b="1"/>
              <a:t>Llamaremos variable compleja a aquella que satura altamente en más de un factor y que no debe ser utilizada para identificar los factores. Factores bipolares, son aquellos en los que unas variables cargan positivamente y otras tienen carga negativa.</a:t>
            </a:r>
          </a:p>
        </p:txBody>
      </p:sp>
      <p:sp>
        <p:nvSpPr>
          <p:cNvPr id="248835" name="Rectangle 3">
            <a:extLst>
              <a:ext uri="{FF2B5EF4-FFF2-40B4-BE49-F238E27FC236}">
                <a16:creationId xmlns:a16="http://schemas.microsoft.com/office/drawing/2014/main" id="{A5EBD936-B74B-8E9B-8B52-7B1EFD3DEE33}"/>
              </a:ext>
            </a:extLst>
          </p:cNvPr>
          <p:cNvSpPr>
            <a:spLocks noChangeArrowheads="1"/>
          </p:cNvSpPr>
          <p:nvPr/>
        </p:nvSpPr>
        <p:spPr bwMode="auto">
          <a:xfrm>
            <a:off x="1547813" y="476250"/>
            <a:ext cx="68405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MX" altLang="es-AR" sz="2800" b="1">
                <a:solidFill>
                  <a:schemeClr val="tx2"/>
                </a:solidFill>
              </a:rPr>
              <a:t>ANÁLISIS FACTORIAL</a:t>
            </a:r>
            <a:endParaRPr lang="es-ES" altLang="es-AR" sz="2800" b="1">
              <a:solidFill>
                <a:schemeClr val="tx2"/>
              </a:solidFill>
            </a:endParaRPr>
          </a:p>
        </p:txBody>
      </p:sp>
      <p:sp>
        <p:nvSpPr>
          <p:cNvPr id="248836" name="Rectangle 4">
            <a:extLst>
              <a:ext uri="{FF2B5EF4-FFF2-40B4-BE49-F238E27FC236}">
                <a16:creationId xmlns:a16="http://schemas.microsoft.com/office/drawing/2014/main" id="{6481EBDD-FEA5-A010-0BFF-5E819CDFFCB6}"/>
              </a:ext>
            </a:extLst>
          </p:cNvPr>
          <p:cNvSpPr>
            <a:spLocks noChangeArrowheads="1"/>
          </p:cNvSpPr>
          <p:nvPr/>
        </p:nvSpPr>
        <p:spPr bwMode="auto">
          <a:xfrm>
            <a:off x="1692275" y="1125538"/>
            <a:ext cx="684053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MX" altLang="es-AR" sz="2500" b="1">
                <a:solidFill>
                  <a:schemeClr val="tx2"/>
                </a:solidFill>
              </a:rPr>
              <a:t>INTERPRETACIÓN DE RESULTADOS</a:t>
            </a:r>
            <a:endParaRPr lang="es-ES" altLang="es-AR" sz="2500" b="1">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22" name="Text Box 2">
            <a:extLst>
              <a:ext uri="{FF2B5EF4-FFF2-40B4-BE49-F238E27FC236}">
                <a16:creationId xmlns:a16="http://schemas.microsoft.com/office/drawing/2014/main" id="{8BF40C71-EDE9-5560-F7EF-60DC1F816051}"/>
              </a:ext>
            </a:extLst>
          </p:cNvPr>
          <p:cNvSpPr txBox="1">
            <a:spLocks noChangeArrowheads="1"/>
          </p:cNvSpPr>
          <p:nvPr/>
        </p:nvSpPr>
        <p:spPr bwMode="auto">
          <a:xfrm>
            <a:off x="250825" y="1844675"/>
            <a:ext cx="864235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500" b="1">
                <a:solidFill>
                  <a:srgbClr val="F10FD1"/>
                </a:solidFill>
              </a:rPr>
              <a:t>EXAMEN DE LA MATRIZ DE CORRELACIONES </a:t>
            </a:r>
          </a:p>
          <a:p>
            <a:endParaRPr lang="es-ES" altLang="es-AR" sz="2500" b="1">
              <a:solidFill>
                <a:srgbClr val="F10FD1"/>
              </a:solidFill>
            </a:endParaRPr>
          </a:p>
        </p:txBody>
      </p:sp>
      <p:sp>
        <p:nvSpPr>
          <p:cNvPr id="261123" name="Rectangle 3">
            <a:extLst>
              <a:ext uri="{FF2B5EF4-FFF2-40B4-BE49-F238E27FC236}">
                <a16:creationId xmlns:a16="http://schemas.microsoft.com/office/drawing/2014/main" id="{DD421D2C-1AA8-9CF6-2E6D-2F032C820B6B}"/>
              </a:ext>
            </a:extLst>
          </p:cNvPr>
          <p:cNvSpPr>
            <a:spLocks noChangeArrowheads="1"/>
          </p:cNvSpPr>
          <p:nvPr/>
        </p:nvSpPr>
        <p:spPr bwMode="auto">
          <a:xfrm>
            <a:off x="2627313" y="620713"/>
            <a:ext cx="41767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61124" name="Rectangle 4">
            <a:extLst>
              <a:ext uri="{FF2B5EF4-FFF2-40B4-BE49-F238E27FC236}">
                <a16:creationId xmlns:a16="http://schemas.microsoft.com/office/drawing/2014/main" id="{754AF3B8-49F2-A484-2DB1-AAEAD07DD920}"/>
              </a:ext>
            </a:extLst>
          </p:cNvPr>
          <p:cNvSpPr>
            <a:spLocks noChangeArrowheads="1"/>
          </p:cNvSpPr>
          <p:nvPr/>
        </p:nvSpPr>
        <p:spPr bwMode="auto">
          <a:xfrm>
            <a:off x="3708400" y="1182688"/>
            <a:ext cx="16510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altLang="es-AR" sz="2500" b="1">
                <a:solidFill>
                  <a:schemeClr val="tx2"/>
                </a:solidFill>
              </a:rPr>
              <a:t>EJEMPLO</a:t>
            </a:r>
            <a:endParaRPr lang="es-ES" altLang="es-AR" sz="2500" b="1"/>
          </a:p>
        </p:txBody>
      </p:sp>
      <p:pic>
        <p:nvPicPr>
          <p:cNvPr id="261125" name="Picture 5">
            <a:extLst>
              <a:ext uri="{FF2B5EF4-FFF2-40B4-BE49-F238E27FC236}">
                <a16:creationId xmlns:a16="http://schemas.microsoft.com/office/drawing/2014/main" id="{3645023A-D5C8-79D0-F141-4A3E08F046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800" y="2276475"/>
            <a:ext cx="6618288" cy="356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2" name="Rectangle 2">
            <a:extLst>
              <a:ext uri="{FF2B5EF4-FFF2-40B4-BE49-F238E27FC236}">
                <a16:creationId xmlns:a16="http://schemas.microsoft.com/office/drawing/2014/main" id="{66D1798F-2122-5A79-5573-1CE5F72A6BA9}"/>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66243" name="Rectangle 3">
            <a:extLst>
              <a:ext uri="{FF2B5EF4-FFF2-40B4-BE49-F238E27FC236}">
                <a16:creationId xmlns:a16="http://schemas.microsoft.com/office/drawing/2014/main" id="{E5322F60-C98C-50FE-DA15-FCCE6ADB6CE3}"/>
              </a:ext>
            </a:extLst>
          </p:cNvPr>
          <p:cNvSpPr>
            <a:spLocks noChangeArrowheads="1"/>
          </p:cNvSpPr>
          <p:nvPr/>
        </p:nvSpPr>
        <p:spPr bwMode="auto">
          <a:xfrm>
            <a:off x="2987675" y="1125538"/>
            <a:ext cx="345598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500" b="1">
                <a:solidFill>
                  <a:schemeClr val="tx2"/>
                </a:solidFill>
              </a:rPr>
              <a:t>EJEMPLO</a:t>
            </a:r>
          </a:p>
        </p:txBody>
      </p:sp>
      <p:pic>
        <p:nvPicPr>
          <p:cNvPr id="266245" name="Picture 5">
            <a:extLst>
              <a:ext uri="{FF2B5EF4-FFF2-40B4-BE49-F238E27FC236}">
                <a16:creationId xmlns:a16="http://schemas.microsoft.com/office/drawing/2014/main" id="{3E5FDC54-5C03-7E37-8E43-16A622062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2147888"/>
            <a:ext cx="5256212" cy="3563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7570" name="Rectangle 2">
            <a:extLst>
              <a:ext uri="{FF2B5EF4-FFF2-40B4-BE49-F238E27FC236}">
                <a16:creationId xmlns:a16="http://schemas.microsoft.com/office/drawing/2014/main" id="{06CDBBB4-6EC7-65EC-62F4-A751DD43053E}"/>
              </a:ext>
            </a:extLst>
          </p:cNvPr>
          <p:cNvSpPr>
            <a:spLocks noChangeArrowheads="1"/>
          </p:cNvSpPr>
          <p:nvPr/>
        </p:nvSpPr>
        <p:spPr bwMode="auto">
          <a:xfrm>
            <a:off x="2627313" y="765175"/>
            <a:ext cx="4100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altLang="es-AR" sz="2800" b="1">
                <a:solidFill>
                  <a:schemeClr val="tx2"/>
                </a:solidFill>
              </a:rPr>
              <a:t>ANÁLISIS FACTORIAL</a:t>
            </a:r>
            <a:endParaRPr lang="es-ES" altLang="es-AR" sz="2800" b="1">
              <a:solidFill>
                <a:schemeClr val="tx2"/>
              </a:solidFill>
            </a:endParaRPr>
          </a:p>
        </p:txBody>
      </p:sp>
      <p:sp>
        <p:nvSpPr>
          <p:cNvPr id="237571" name="Text Box 3">
            <a:extLst>
              <a:ext uri="{FF2B5EF4-FFF2-40B4-BE49-F238E27FC236}">
                <a16:creationId xmlns:a16="http://schemas.microsoft.com/office/drawing/2014/main" id="{21020432-F390-51DA-BD62-9E37462FB11A}"/>
              </a:ext>
            </a:extLst>
          </p:cNvPr>
          <p:cNvSpPr txBox="1">
            <a:spLocks noChangeArrowheads="1"/>
          </p:cNvSpPr>
          <p:nvPr/>
        </p:nvSpPr>
        <p:spPr bwMode="auto">
          <a:xfrm>
            <a:off x="2971800" y="5641975"/>
            <a:ext cx="3657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
                <a:schemeClr val="accent2"/>
              </a:buClr>
              <a:buFont typeface="Monotype Sorts" pitchFamily="2" charset="2"/>
              <a:buNone/>
            </a:pPr>
            <a:r>
              <a:rPr lang="es-MX" altLang="es-AR" b="1"/>
              <a:t>Identificación de estructuras subyacentes</a:t>
            </a:r>
          </a:p>
        </p:txBody>
      </p:sp>
      <p:sp>
        <p:nvSpPr>
          <p:cNvPr id="237572" name="Text Box 4">
            <a:extLst>
              <a:ext uri="{FF2B5EF4-FFF2-40B4-BE49-F238E27FC236}">
                <a16:creationId xmlns:a16="http://schemas.microsoft.com/office/drawing/2014/main" id="{EB9549F3-55E7-B532-FDEF-0EA9312938C5}"/>
              </a:ext>
            </a:extLst>
          </p:cNvPr>
          <p:cNvSpPr txBox="1">
            <a:spLocks noChangeArrowheads="1"/>
          </p:cNvSpPr>
          <p:nvPr/>
        </p:nvSpPr>
        <p:spPr bwMode="auto">
          <a:xfrm>
            <a:off x="-457200" y="5568950"/>
            <a:ext cx="403860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Clr>
                <a:schemeClr val="accent2"/>
              </a:buClr>
              <a:buFont typeface="Monotype Sorts" pitchFamily="2" charset="2"/>
              <a:buNone/>
            </a:pPr>
            <a:r>
              <a:rPr lang="es-MX" altLang="es-AR" b="1"/>
              <a:t> Reducción de información</a:t>
            </a:r>
          </a:p>
          <a:p>
            <a:pPr algn="ctr">
              <a:spcBef>
                <a:spcPct val="50000"/>
              </a:spcBef>
            </a:pPr>
            <a:endParaRPr lang="es-AR" altLang="es-AR" b="1">
              <a:effectLst>
                <a:outerShdw blurRad="38100" dist="38100" dir="2700000" algn="tl">
                  <a:srgbClr val="C0C0C0"/>
                </a:outerShdw>
              </a:effectLst>
              <a:latin typeface="Times New Roman" panose="02020603050405020304" pitchFamily="18" charset="0"/>
            </a:endParaRPr>
          </a:p>
        </p:txBody>
      </p:sp>
      <p:sp>
        <p:nvSpPr>
          <p:cNvPr id="237573" name="AutoShape 5">
            <a:extLst>
              <a:ext uri="{FF2B5EF4-FFF2-40B4-BE49-F238E27FC236}">
                <a16:creationId xmlns:a16="http://schemas.microsoft.com/office/drawing/2014/main" id="{FCBFD180-8F3E-C99D-577B-244CBB7F7368}"/>
              </a:ext>
            </a:extLst>
          </p:cNvPr>
          <p:cNvSpPr>
            <a:spLocks noChangeArrowheads="1"/>
          </p:cNvSpPr>
          <p:nvPr/>
        </p:nvSpPr>
        <p:spPr bwMode="auto">
          <a:xfrm rot="2198748">
            <a:off x="2362200" y="4852988"/>
            <a:ext cx="654050" cy="688975"/>
          </a:xfrm>
          <a:prstGeom prst="downArrow">
            <a:avLst>
              <a:gd name="adj1" fmla="val 50954"/>
              <a:gd name="adj2" fmla="val 36054"/>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237574" name="Text Box 6">
            <a:extLst>
              <a:ext uri="{FF2B5EF4-FFF2-40B4-BE49-F238E27FC236}">
                <a16:creationId xmlns:a16="http://schemas.microsoft.com/office/drawing/2014/main" id="{AF5F41A7-3B94-C533-D900-695ACDC0C5BB}"/>
              </a:ext>
            </a:extLst>
          </p:cNvPr>
          <p:cNvSpPr txBox="1">
            <a:spLocks noChangeArrowheads="1"/>
          </p:cNvSpPr>
          <p:nvPr/>
        </p:nvSpPr>
        <p:spPr bwMode="auto">
          <a:xfrm>
            <a:off x="685800" y="2057400"/>
            <a:ext cx="7696200" cy="11874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s-MX" altLang="es-AR" b="1"/>
              <a:t>EN LA INVESTIGACIÓN SOCIAL SE TRABAJA CON MUCHOS </a:t>
            </a:r>
            <a:r>
              <a:rPr lang="es-MX" altLang="es-AR" b="1">
                <a:effectLst>
                  <a:outerShdw blurRad="38100" dist="38100" dir="2700000" algn="tl">
                    <a:srgbClr val="FFFFFF"/>
                  </a:outerShdw>
                </a:effectLst>
              </a:rPr>
              <a:t>CONCEPTOS COMPLEJOS</a:t>
            </a:r>
            <a:r>
              <a:rPr lang="es-MX" altLang="es-AR" b="1"/>
              <a:t> QUE NO SON DIRECTAMENTE OBSERVABLES</a:t>
            </a:r>
            <a:endParaRPr lang="es-AR" altLang="es-AR" b="1"/>
          </a:p>
        </p:txBody>
      </p:sp>
      <p:sp>
        <p:nvSpPr>
          <p:cNvPr id="237575" name="AutoShape 7">
            <a:extLst>
              <a:ext uri="{FF2B5EF4-FFF2-40B4-BE49-F238E27FC236}">
                <a16:creationId xmlns:a16="http://schemas.microsoft.com/office/drawing/2014/main" id="{9B31DDFE-F14F-C38A-C00D-1A024D39644D}"/>
              </a:ext>
            </a:extLst>
          </p:cNvPr>
          <p:cNvSpPr>
            <a:spLocks noChangeArrowheads="1"/>
          </p:cNvSpPr>
          <p:nvPr/>
        </p:nvSpPr>
        <p:spPr bwMode="auto">
          <a:xfrm>
            <a:off x="4191000" y="5067300"/>
            <a:ext cx="685800" cy="574675"/>
          </a:xfrm>
          <a:prstGeom prst="downArrow">
            <a:avLst>
              <a:gd name="adj1" fmla="val 42593"/>
              <a:gd name="adj2" fmla="val 38333"/>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AR" altLang="es-AR" b="1">
              <a:effectLst>
                <a:outerShdw blurRad="38100" dist="38100" dir="2700000" algn="tl">
                  <a:srgbClr val="FFFFFF"/>
                </a:outerShdw>
              </a:effectLst>
              <a:latin typeface="Times New Roman" panose="02020603050405020304" pitchFamily="18" charset="0"/>
            </a:endParaRPr>
          </a:p>
        </p:txBody>
      </p:sp>
      <p:sp>
        <p:nvSpPr>
          <p:cNvPr id="237576" name="Text Box 8">
            <a:extLst>
              <a:ext uri="{FF2B5EF4-FFF2-40B4-BE49-F238E27FC236}">
                <a16:creationId xmlns:a16="http://schemas.microsoft.com/office/drawing/2014/main" id="{D7144D1B-11B4-39E1-8C71-4D41000B0B5A}"/>
              </a:ext>
            </a:extLst>
          </p:cNvPr>
          <p:cNvSpPr txBox="1">
            <a:spLocks noChangeArrowheads="1"/>
          </p:cNvSpPr>
          <p:nvPr/>
        </p:nvSpPr>
        <p:spPr bwMode="auto">
          <a:xfrm>
            <a:off x="6400800" y="5426075"/>
            <a:ext cx="2743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s-MX" altLang="es-AR" b="1"/>
              <a:t>Creación de variables resumen</a:t>
            </a:r>
            <a:endParaRPr lang="es-AR" altLang="es-AR" b="1"/>
          </a:p>
        </p:txBody>
      </p:sp>
      <p:sp>
        <p:nvSpPr>
          <p:cNvPr id="237577" name="AutoShape 9">
            <a:extLst>
              <a:ext uri="{FF2B5EF4-FFF2-40B4-BE49-F238E27FC236}">
                <a16:creationId xmlns:a16="http://schemas.microsoft.com/office/drawing/2014/main" id="{186F1C59-61D1-A85B-45A2-8C1D2E2DCE8F}"/>
              </a:ext>
            </a:extLst>
          </p:cNvPr>
          <p:cNvSpPr>
            <a:spLocks noChangeArrowheads="1"/>
          </p:cNvSpPr>
          <p:nvPr/>
        </p:nvSpPr>
        <p:spPr bwMode="auto">
          <a:xfrm rot="-2356445">
            <a:off x="6172200" y="4710113"/>
            <a:ext cx="685800" cy="715962"/>
          </a:xfrm>
          <a:prstGeom prst="downArrow">
            <a:avLst>
              <a:gd name="adj1" fmla="val 42593"/>
              <a:gd name="adj2" fmla="val 40019"/>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s-AR" altLang="es-AR" b="1">
              <a:effectLst>
                <a:outerShdw blurRad="38100" dist="38100" dir="2700000" algn="tl">
                  <a:srgbClr val="FFFFFF"/>
                </a:outerShdw>
              </a:effectLst>
              <a:latin typeface="Times New Roman" panose="02020603050405020304" pitchFamily="18" charset="0"/>
            </a:endParaRPr>
          </a:p>
        </p:txBody>
      </p:sp>
      <p:sp>
        <p:nvSpPr>
          <p:cNvPr id="237578" name="Oval 10">
            <a:extLst>
              <a:ext uri="{FF2B5EF4-FFF2-40B4-BE49-F238E27FC236}">
                <a16:creationId xmlns:a16="http://schemas.microsoft.com/office/drawing/2014/main" id="{FBE9DBAB-67FB-F15F-8E4A-EBEA9B429094}"/>
              </a:ext>
            </a:extLst>
          </p:cNvPr>
          <p:cNvSpPr>
            <a:spLocks noChangeArrowheads="1"/>
          </p:cNvSpPr>
          <p:nvPr/>
        </p:nvSpPr>
        <p:spPr bwMode="auto">
          <a:xfrm>
            <a:off x="2133600" y="3810000"/>
            <a:ext cx="4648200" cy="1362075"/>
          </a:xfrm>
          <a:prstGeom prst="ellipse">
            <a:avLst/>
          </a:prstGeom>
          <a:solidFill>
            <a:srgbClr val="CC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MX" altLang="es-AR" b="1"/>
              <a:t>USOS MÁS FRECUENTES</a:t>
            </a:r>
            <a:endParaRPr lang="es-AR" altLang="es-AR" b="1"/>
          </a:p>
        </p:txBody>
      </p:sp>
      <p:sp>
        <p:nvSpPr>
          <p:cNvPr id="237579" name="AutoShape 11">
            <a:extLst>
              <a:ext uri="{FF2B5EF4-FFF2-40B4-BE49-F238E27FC236}">
                <a16:creationId xmlns:a16="http://schemas.microsoft.com/office/drawing/2014/main" id="{C99BD435-0FAD-8EE5-6E8E-2DF291B4A193}"/>
              </a:ext>
            </a:extLst>
          </p:cNvPr>
          <p:cNvSpPr>
            <a:spLocks noChangeArrowheads="1"/>
          </p:cNvSpPr>
          <p:nvPr/>
        </p:nvSpPr>
        <p:spPr bwMode="auto">
          <a:xfrm>
            <a:off x="3505200" y="3132138"/>
            <a:ext cx="1752600" cy="573087"/>
          </a:xfrm>
          <a:prstGeom prst="downArrow">
            <a:avLst>
              <a:gd name="adj1" fmla="val 52898"/>
              <a:gd name="adj2" fmla="val 54167"/>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Text Box 2">
            <a:extLst>
              <a:ext uri="{FF2B5EF4-FFF2-40B4-BE49-F238E27FC236}">
                <a16:creationId xmlns:a16="http://schemas.microsoft.com/office/drawing/2014/main" id="{91ABA528-65CE-23D7-5250-7905937D7823}"/>
              </a:ext>
            </a:extLst>
          </p:cNvPr>
          <p:cNvSpPr txBox="1">
            <a:spLocks noChangeArrowheads="1"/>
          </p:cNvSpPr>
          <p:nvPr/>
        </p:nvSpPr>
        <p:spPr bwMode="auto">
          <a:xfrm>
            <a:off x="250825" y="1916113"/>
            <a:ext cx="864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b="1">
                <a:solidFill>
                  <a:srgbClr val="F10FD1"/>
                </a:solidFill>
              </a:rPr>
              <a:t>EXTRACCIÓN DE MATRIZ FACTORIAL</a:t>
            </a:r>
          </a:p>
        </p:txBody>
      </p:sp>
      <p:sp>
        <p:nvSpPr>
          <p:cNvPr id="262147" name="Rectangle 3">
            <a:extLst>
              <a:ext uri="{FF2B5EF4-FFF2-40B4-BE49-F238E27FC236}">
                <a16:creationId xmlns:a16="http://schemas.microsoft.com/office/drawing/2014/main" id="{1D53E1E3-F7E3-495F-FA5D-98D8415AFF9A}"/>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62148" name="Rectangle 4">
            <a:extLst>
              <a:ext uri="{FF2B5EF4-FFF2-40B4-BE49-F238E27FC236}">
                <a16:creationId xmlns:a16="http://schemas.microsoft.com/office/drawing/2014/main" id="{E7D7DE74-EF61-01D2-55A0-16E7CF269FC2}"/>
              </a:ext>
            </a:extLst>
          </p:cNvPr>
          <p:cNvSpPr>
            <a:spLocks noChangeArrowheads="1"/>
          </p:cNvSpPr>
          <p:nvPr/>
        </p:nvSpPr>
        <p:spPr bwMode="auto">
          <a:xfrm>
            <a:off x="1835150" y="1125538"/>
            <a:ext cx="626586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500" b="1">
                <a:solidFill>
                  <a:schemeClr val="tx2"/>
                </a:solidFill>
              </a:rPr>
              <a:t>EJEMPLO</a:t>
            </a:r>
          </a:p>
        </p:txBody>
      </p:sp>
      <p:pic>
        <p:nvPicPr>
          <p:cNvPr id="262149" name="Picture 5">
            <a:extLst>
              <a:ext uri="{FF2B5EF4-FFF2-40B4-BE49-F238E27FC236}">
                <a16:creationId xmlns:a16="http://schemas.microsoft.com/office/drawing/2014/main" id="{0918B12B-D86E-953E-D2E6-CB6AFFBCCB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2276475"/>
            <a:ext cx="3806825"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2150" name="Picture 6">
            <a:extLst>
              <a:ext uri="{FF2B5EF4-FFF2-40B4-BE49-F238E27FC236}">
                <a16:creationId xmlns:a16="http://schemas.microsoft.com/office/drawing/2014/main" id="{64F9E1A5-16D4-A9EF-830C-8433745F66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4437063"/>
            <a:ext cx="9331325" cy="249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5219" name="Rectangle 3">
            <a:extLst>
              <a:ext uri="{FF2B5EF4-FFF2-40B4-BE49-F238E27FC236}">
                <a16:creationId xmlns:a16="http://schemas.microsoft.com/office/drawing/2014/main" id="{9BC9E0BC-5C42-177F-52E4-319A72048996}"/>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65220" name="Rectangle 4">
            <a:extLst>
              <a:ext uri="{FF2B5EF4-FFF2-40B4-BE49-F238E27FC236}">
                <a16:creationId xmlns:a16="http://schemas.microsoft.com/office/drawing/2014/main" id="{937F1298-380D-E535-8AEB-695BB05DC12B}"/>
              </a:ext>
            </a:extLst>
          </p:cNvPr>
          <p:cNvSpPr>
            <a:spLocks noChangeArrowheads="1"/>
          </p:cNvSpPr>
          <p:nvPr/>
        </p:nvSpPr>
        <p:spPr bwMode="auto">
          <a:xfrm>
            <a:off x="1835150" y="1125538"/>
            <a:ext cx="626586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500" b="1">
                <a:solidFill>
                  <a:schemeClr val="tx2"/>
                </a:solidFill>
              </a:rPr>
              <a:t>EJEMPLO</a:t>
            </a:r>
          </a:p>
        </p:txBody>
      </p:sp>
      <p:pic>
        <p:nvPicPr>
          <p:cNvPr id="265223" name="Picture 7">
            <a:extLst>
              <a:ext uri="{FF2B5EF4-FFF2-40B4-BE49-F238E27FC236}">
                <a16:creationId xmlns:a16="http://schemas.microsoft.com/office/drawing/2014/main" id="{B8C8553B-1C41-0B3D-5FE6-382F6BB912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1313" y="2070100"/>
            <a:ext cx="5840412" cy="467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3170" name="Text Box 2">
            <a:extLst>
              <a:ext uri="{FF2B5EF4-FFF2-40B4-BE49-F238E27FC236}">
                <a16:creationId xmlns:a16="http://schemas.microsoft.com/office/drawing/2014/main" id="{ACE1A627-3C5A-3D95-6171-8C2CED86481F}"/>
              </a:ext>
            </a:extLst>
          </p:cNvPr>
          <p:cNvSpPr txBox="1">
            <a:spLocks noChangeArrowheads="1"/>
          </p:cNvSpPr>
          <p:nvPr/>
        </p:nvSpPr>
        <p:spPr bwMode="auto">
          <a:xfrm>
            <a:off x="2339975" y="1933575"/>
            <a:ext cx="4176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b="1">
                <a:solidFill>
                  <a:srgbClr val="F10FD1"/>
                </a:solidFill>
              </a:rPr>
              <a:t>MATRIZ ROTADA</a:t>
            </a:r>
          </a:p>
        </p:txBody>
      </p:sp>
      <p:sp>
        <p:nvSpPr>
          <p:cNvPr id="263171" name="Rectangle 3">
            <a:extLst>
              <a:ext uri="{FF2B5EF4-FFF2-40B4-BE49-F238E27FC236}">
                <a16:creationId xmlns:a16="http://schemas.microsoft.com/office/drawing/2014/main" id="{DB2F7390-B934-F41B-8019-AE63FB2D89FA}"/>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63172" name="Rectangle 4">
            <a:extLst>
              <a:ext uri="{FF2B5EF4-FFF2-40B4-BE49-F238E27FC236}">
                <a16:creationId xmlns:a16="http://schemas.microsoft.com/office/drawing/2014/main" id="{3DC61967-9DF7-8490-1E95-486F577F3112}"/>
              </a:ext>
            </a:extLst>
          </p:cNvPr>
          <p:cNvSpPr>
            <a:spLocks noChangeArrowheads="1"/>
          </p:cNvSpPr>
          <p:nvPr/>
        </p:nvSpPr>
        <p:spPr bwMode="auto">
          <a:xfrm>
            <a:off x="3851275" y="1052513"/>
            <a:ext cx="201453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AR" sz="2500" b="1">
                <a:solidFill>
                  <a:schemeClr val="tx2"/>
                </a:solidFill>
              </a:rPr>
              <a:t>EJEMPLO</a:t>
            </a:r>
          </a:p>
        </p:txBody>
      </p:sp>
      <p:pic>
        <p:nvPicPr>
          <p:cNvPr id="263173" name="Picture 5">
            <a:extLst>
              <a:ext uri="{FF2B5EF4-FFF2-40B4-BE49-F238E27FC236}">
                <a16:creationId xmlns:a16="http://schemas.microsoft.com/office/drawing/2014/main" id="{7B576BF1-10E1-9856-7E70-C902D5C496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492375"/>
            <a:ext cx="4675188" cy="3182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3174" name="Picture 6">
            <a:extLst>
              <a:ext uri="{FF2B5EF4-FFF2-40B4-BE49-F238E27FC236}">
                <a16:creationId xmlns:a16="http://schemas.microsoft.com/office/drawing/2014/main" id="{F85A0D19-61DA-359D-A03E-13EA6A7A01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2636838"/>
            <a:ext cx="4679950" cy="223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7267" name="Rectangle 3">
            <a:extLst>
              <a:ext uri="{FF2B5EF4-FFF2-40B4-BE49-F238E27FC236}">
                <a16:creationId xmlns:a16="http://schemas.microsoft.com/office/drawing/2014/main" id="{BE558F07-D8EC-78C9-89D5-3CE752D6DB9E}"/>
              </a:ext>
            </a:extLst>
          </p:cNvPr>
          <p:cNvSpPr>
            <a:spLocks noChangeArrowheads="1"/>
          </p:cNvSpPr>
          <p:nvPr/>
        </p:nvSpPr>
        <p:spPr bwMode="auto">
          <a:xfrm>
            <a:off x="2700338" y="476250"/>
            <a:ext cx="41767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67268" name="Rectangle 4">
            <a:extLst>
              <a:ext uri="{FF2B5EF4-FFF2-40B4-BE49-F238E27FC236}">
                <a16:creationId xmlns:a16="http://schemas.microsoft.com/office/drawing/2014/main" id="{37B96952-AC6A-6B5B-2A9A-CD15421DD2F0}"/>
              </a:ext>
            </a:extLst>
          </p:cNvPr>
          <p:cNvSpPr>
            <a:spLocks noChangeArrowheads="1"/>
          </p:cNvSpPr>
          <p:nvPr/>
        </p:nvSpPr>
        <p:spPr bwMode="auto">
          <a:xfrm>
            <a:off x="3851275" y="1052513"/>
            <a:ext cx="201453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ES" altLang="es-AR" sz="2500" b="1">
                <a:solidFill>
                  <a:schemeClr val="tx2"/>
                </a:solidFill>
              </a:rPr>
              <a:t>EJEMPLO</a:t>
            </a:r>
          </a:p>
        </p:txBody>
      </p:sp>
      <p:pic>
        <p:nvPicPr>
          <p:cNvPr id="267271" name="Picture 7">
            <a:extLst>
              <a:ext uri="{FF2B5EF4-FFF2-40B4-BE49-F238E27FC236}">
                <a16:creationId xmlns:a16="http://schemas.microsoft.com/office/drawing/2014/main" id="{28194107-B152-3977-ECFA-412B92D56D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16113"/>
            <a:ext cx="5840412" cy="467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5" name="Text Box 3">
            <a:extLst>
              <a:ext uri="{FF2B5EF4-FFF2-40B4-BE49-F238E27FC236}">
                <a16:creationId xmlns:a16="http://schemas.microsoft.com/office/drawing/2014/main" id="{84C887E5-5BE3-BED0-4CCE-399759C40043}"/>
              </a:ext>
            </a:extLst>
          </p:cNvPr>
          <p:cNvSpPr txBox="1">
            <a:spLocks noChangeArrowheads="1"/>
          </p:cNvSpPr>
          <p:nvPr/>
        </p:nvSpPr>
        <p:spPr bwMode="auto">
          <a:xfrm>
            <a:off x="467519" y="1196752"/>
            <a:ext cx="8208962" cy="543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sz="2500" b="1" dirty="0"/>
              <a:t>El Análisis Factorial es una técnica que consiste en resumir la información contenida en una matriz de datos con N variables que se suponen relacionadas. </a:t>
            </a:r>
          </a:p>
          <a:p>
            <a:pPr algn="just"/>
            <a:endParaRPr lang="es-ES" altLang="es-AR" sz="2500" b="1" dirty="0"/>
          </a:p>
          <a:p>
            <a:pPr algn="just"/>
            <a:r>
              <a:rPr lang="es-ES" altLang="es-AR" sz="2500" b="1" dirty="0"/>
              <a:t>Para ello se identifican un reducido número de factores F, siendo el número de factores menor que el número de variables. Los factores representan a las variables originales, con una pérdida mínima de información. </a:t>
            </a:r>
          </a:p>
          <a:p>
            <a:pPr algn="just"/>
            <a:endParaRPr lang="es-ES" altLang="es-AR" sz="2500" b="1" dirty="0"/>
          </a:p>
          <a:p>
            <a:pPr algn="just"/>
            <a:r>
              <a:rPr lang="es-ES" altLang="es-AR" b="1" dirty="0"/>
              <a:t>El modelo del Análisis Factorial se expresa como una combinación lineal de factores no directamente observables: </a:t>
            </a:r>
            <a:r>
              <a:rPr lang="es-ES" altLang="es-AR" b="1" dirty="0" err="1"/>
              <a:t>Xij</a:t>
            </a:r>
            <a:r>
              <a:rPr lang="es-ES" altLang="es-AR" b="1" dirty="0"/>
              <a:t> = F1i ai1 + F2i ai2+....+</a:t>
            </a:r>
            <a:r>
              <a:rPr lang="es-ES" altLang="es-AR" b="1" dirty="0" err="1"/>
              <a:t>Fki</a:t>
            </a:r>
            <a:r>
              <a:rPr lang="es-ES" altLang="es-AR" b="1" dirty="0"/>
              <a:t> </a:t>
            </a:r>
            <a:r>
              <a:rPr lang="es-ES" altLang="es-AR" b="1" dirty="0" err="1"/>
              <a:t>aik</a:t>
            </a:r>
            <a:r>
              <a:rPr lang="es-ES" altLang="es-AR" b="1" dirty="0"/>
              <a:t> + Vi</a:t>
            </a:r>
          </a:p>
        </p:txBody>
      </p:sp>
      <p:sp>
        <p:nvSpPr>
          <p:cNvPr id="243717" name="Rectangle 5">
            <a:extLst>
              <a:ext uri="{FF2B5EF4-FFF2-40B4-BE49-F238E27FC236}">
                <a16:creationId xmlns:a16="http://schemas.microsoft.com/office/drawing/2014/main" id="{4B6058D6-4398-1A2A-6561-B0287C122872}"/>
              </a:ext>
            </a:extLst>
          </p:cNvPr>
          <p:cNvSpPr>
            <a:spLocks noChangeArrowheads="1"/>
          </p:cNvSpPr>
          <p:nvPr/>
        </p:nvSpPr>
        <p:spPr bwMode="auto">
          <a:xfrm>
            <a:off x="2627784" y="404664"/>
            <a:ext cx="4100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altLang="es-AR" sz="2800" b="1" dirty="0">
                <a:solidFill>
                  <a:schemeClr val="tx2"/>
                </a:solidFill>
              </a:rPr>
              <a:t>ANÁLISIS FACTORIAL</a:t>
            </a:r>
            <a:endParaRPr lang="es-ES" altLang="es-AR"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4" name="Text Box 2">
            <a:extLst>
              <a:ext uri="{FF2B5EF4-FFF2-40B4-BE49-F238E27FC236}">
                <a16:creationId xmlns:a16="http://schemas.microsoft.com/office/drawing/2014/main" id="{BB860874-EF46-1597-F293-AFFDB3F27C26}"/>
              </a:ext>
            </a:extLst>
          </p:cNvPr>
          <p:cNvSpPr txBox="1">
            <a:spLocks noChangeArrowheads="1"/>
          </p:cNvSpPr>
          <p:nvPr/>
        </p:nvSpPr>
        <p:spPr bwMode="auto">
          <a:xfrm>
            <a:off x="395286" y="1412776"/>
            <a:ext cx="8353425" cy="527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sz="2500" b="1" dirty="0"/>
              <a:t>El Análisis Factorial (método componentes principales) no supone que existe un factor común subyacente a las variables. </a:t>
            </a:r>
          </a:p>
          <a:p>
            <a:pPr algn="just"/>
            <a:endParaRPr lang="es-ES" altLang="es-AR" sz="2800" dirty="0"/>
          </a:p>
          <a:p>
            <a:pPr algn="just"/>
            <a:r>
              <a:rPr lang="es-ES" altLang="es-AR" sz="2500" b="1" dirty="0"/>
              <a:t>El Análisis de Componentes Principales busca hallar combinaciones lineales de las variables originales que expliquen la mayor parte de la variación total. </a:t>
            </a:r>
          </a:p>
          <a:p>
            <a:pPr algn="just"/>
            <a:endParaRPr lang="es-ES" altLang="es-AR" sz="2500" b="1" dirty="0"/>
          </a:p>
          <a:p>
            <a:pPr algn="just"/>
            <a:r>
              <a:rPr lang="es-ES" altLang="es-AR" sz="2500" b="1" dirty="0"/>
              <a:t>El</a:t>
            </a:r>
            <a:r>
              <a:rPr lang="es-ES" altLang="es-AR" sz="2500" dirty="0"/>
              <a:t> </a:t>
            </a:r>
            <a:r>
              <a:rPr lang="es-ES" altLang="es-AR" sz="2500" b="1" dirty="0"/>
              <a:t>primer factor o componente sería aquel que explica una mayor parte de la varianza total, el segundo factor sería aquel que explica la mayor parte de la varianza restante, y así sucesivamente. </a:t>
            </a:r>
            <a:endParaRPr lang="es-ES" altLang="es-AR" sz="2500" dirty="0"/>
          </a:p>
        </p:txBody>
      </p:sp>
      <p:sp>
        <p:nvSpPr>
          <p:cNvPr id="259075" name="Rectangle 3">
            <a:extLst>
              <a:ext uri="{FF2B5EF4-FFF2-40B4-BE49-F238E27FC236}">
                <a16:creationId xmlns:a16="http://schemas.microsoft.com/office/drawing/2014/main" id="{40D499A5-AADA-62E9-F60D-D647F40E0FE8}"/>
              </a:ext>
            </a:extLst>
          </p:cNvPr>
          <p:cNvSpPr>
            <a:spLocks noChangeArrowheads="1"/>
          </p:cNvSpPr>
          <p:nvPr/>
        </p:nvSpPr>
        <p:spPr bwMode="auto">
          <a:xfrm>
            <a:off x="2627784" y="214734"/>
            <a:ext cx="4100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altLang="es-AR" sz="2800" b="1" dirty="0">
                <a:solidFill>
                  <a:schemeClr val="tx2"/>
                </a:solidFill>
              </a:rPr>
              <a:t>ANÁLISIS FACTORIAL</a:t>
            </a:r>
            <a:endParaRPr lang="es-ES" altLang="es-AR" sz="2800" b="1" dirty="0">
              <a:solidFill>
                <a:schemeClr val="tx2"/>
              </a:solidFill>
            </a:endParaRPr>
          </a:p>
        </p:txBody>
      </p:sp>
      <p:sp>
        <p:nvSpPr>
          <p:cNvPr id="259076" name="Rectangle 4">
            <a:extLst>
              <a:ext uri="{FF2B5EF4-FFF2-40B4-BE49-F238E27FC236}">
                <a16:creationId xmlns:a16="http://schemas.microsoft.com/office/drawing/2014/main" id="{AED1F663-9C58-711E-719D-F19DDF19ED05}"/>
              </a:ext>
            </a:extLst>
          </p:cNvPr>
          <p:cNvSpPr>
            <a:spLocks noChangeArrowheads="1"/>
          </p:cNvSpPr>
          <p:nvPr/>
        </p:nvSpPr>
        <p:spPr bwMode="auto">
          <a:xfrm>
            <a:off x="2097087" y="764704"/>
            <a:ext cx="494982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altLang="es-AR" sz="2500" b="1" dirty="0">
                <a:solidFill>
                  <a:schemeClr val="tx2"/>
                </a:solidFill>
              </a:rPr>
              <a:t>COMPONENTES PRINCIPALES</a:t>
            </a:r>
            <a:endParaRPr lang="es-ES" altLang="es-AR" sz="2500" b="1"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2" name="Text Box 2">
            <a:extLst>
              <a:ext uri="{FF2B5EF4-FFF2-40B4-BE49-F238E27FC236}">
                <a16:creationId xmlns:a16="http://schemas.microsoft.com/office/drawing/2014/main" id="{5A126692-4076-65FB-0CF7-1BA82BE99A3C}"/>
              </a:ext>
            </a:extLst>
          </p:cNvPr>
          <p:cNvSpPr txBox="1">
            <a:spLocks noChangeArrowheads="1"/>
          </p:cNvSpPr>
          <p:nvPr/>
        </p:nvSpPr>
        <p:spPr bwMode="auto">
          <a:xfrm>
            <a:off x="395288" y="1879600"/>
            <a:ext cx="8497887"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sz="2800" b="1"/>
              <a:t>Para que el Análisis Factorial tenga sentido deberían cumplirse dos condiciones básicas:</a:t>
            </a:r>
          </a:p>
          <a:p>
            <a:pPr algn="ctr"/>
            <a:endParaRPr lang="es-ES" altLang="es-AR" sz="2800" b="1"/>
          </a:p>
          <a:p>
            <a:pPr algn="ctr"/>
            <a:r>
              <a:rPr lang="es-ES" altLang="es-AR" sz="2800" b="1"/>
              <a:t>Parsimonia e Interpretabilidad</a:t>
            </a:r>
          </a:p>
          <a:p>
            <a:pPr algn="ctr"/>
            <a:endParaRPr lang="es-ES" altLang="es-AR" sz="2800" b="1"/>
          </a:p>
          <a:p>
            <a:pPr algn="just"/>
            <a:r>
              <a:rPr lang="es-ES" altLang="es-AR" sz="2600" b="1"/>
              <a:t>Según el principio de parsimonia el número de factores debe ser lo más reducido posible y estos deben ser susceptibles de interpretación sustantiva. Una buena solución factorial es aquella que es sencilla e interpretable. </a:t>
            </a:r>
          </a:p>
        </p:txBody>
      </p:sp>
      <p:sp>
        <p:nvSpPr>
          <p:cNvPr id="245763" name="Rectangle 3">
            <a:extLst>
              <a:ext uri="{FF2B5EF4-FFF2-40B4-BE49-F238E27FC236}">
                <a16:creationId xmlns:a16="http://schemas.microsoft.com/office/drawing/2014/main" id="{DC417034-7DC5-7900-820E-341C601D48BA}"/>
              </a:ext>
            </a:extLst>
          </p:cNvPr>
          <p:cNvSpPr>
            <a:spLocks noChangeArrowheads="1"/>
          </p:cNvSpPr>
          <p:nvPr/>
        </p:nvSpPr>
        <p:spPr bwMode="auto">
          <a:xfrm>
            <a:off x="2627313" y="765175"/>
            <a:ext cx="41005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MX" altLang="es-AR" sz="2800" b="1">
                <a:solidFill>
                  <a:schemeClr val="tx2"/>
                </a:solidFill>
              </a:rPr>
              <a:t>ANÁLISIS FACTORIAL</a:t>
            </a:r>
            <a:endParaRPr lang="es-ES" altLang="es-AR" sz="2800" b="1">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549" name="Rectangle 5">
            <a:extLst>
              <a:ext uri="{FF2B5EF4-FFF2-40B4-BE49-F238E27FC236}">
                <a16:creationId xmlns:a16="http://schemas.microsoft.com/office/drawing/2014/main" id="{44193602-0AF4-5A09-07E7-AB42C468582C}"/>
              </a:ext>
            </a:extLst>
          </p:cNvPr>
          <p:cNvSpPr>
            <a:spLocks noChangeArrowheads="1"/>
          </p:cNvSpPr>
          <p:nvPr/>
        </p:nvSpPr>
        <p:spPr bwMode="auto">
          <a:xfrm>
            <a:off x="2627313" y="620713"/>
            <a:ext cx="41767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36552" name="Text Box 8">
            <a:extLst>
              <a:ext uri="{FF2B5EF4-FFF2-40B4-BE49-F238E27FC236}">
                <a16:creationId xmlns:a16="http://schemas.microsoft.com/office/drawing/2014/main" id="{9B619BA3-C35C-8715-6DA7-F460D7A388AB}"/>
              </a:ext>
            </a:extLst>
          </p:cNvPr>
          <p:cNvSpPr txBox="1">
            <a:spLocks noChangeArrowheads="1"/>
          </p:cNvSpPr>
          <p:nvPr/>
        </p:nvSpPr>
        <p:spPr bwMode="auto">
          <a:xfrm>
            <a:off x="468313" y="1989138"/>
            <a:ext cx="8424862" cy="457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s-ES" altLang="es-AR" sz="2800" b="1" dirty="0"/>
              <a:t>Se asume que los factores únicos no están correlacionados entre sí, ni que existen factores comunes omitidos. </a:t>
            </a:r>
          </a:p>
          <a:p>
            <a:pPr algn="just"/>
            <a:endParaRPr lang="es-ES" altLang="es-AR" sz="2800" b="1" dirty="0"/>
          </a:p>
          <a:p>
            <a:pPr algn="just"/>
            <a:r>
              <a:rPr lang="es-ES" altLang="es-AR" sz="2600" b="1" dirty="0"/>
              <a:t>Se puede distinguir entre </a:t>
            </a:r>
            <a:r>
              <a:rPr lang="es-ES" altLang="es-AR" sz="2600" b="1" dirty="0">
                <a:solidFill>
                  <a:schemeClr val="tx2"/>
                </a:solidFill>
              </a:rPr>
              <a:t>Análisis Factorial</a:t>
            </a:r>
            <a:r>
              <a:rPr lang="es-ES" altLang="es-AR" sz="2600" b="1" dirty="0"/>
              <a:t> Exploratorio, donde no se conocen los factores "a priori“ sino que se identifican por el análisis factorial y, por otro lado estaría el </a:t>
            </a:r>
            <a:r>
              <a:rPr lang="es-ES" altLang="es-AR" sz="2600" b="1" dirty="0">
                <a:solidFill>
                  <a:schemeClr val="tx2"/>
                </a:solidFill>
              </a:rPr>
              <a:t>Análisis Confirmatorio</a:t>
            </a:r>
            <a:r>
              <a:rPr lang="es-ES" altLang="es-AR" sz="2600" b="1" dirty="0"/>
              <a:t> donde se propone "a priori" un modelo, según el cual hay unos factores que representan mejor a las variables originales.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9" name="Rectangle 3">
            <a:extLst>
              <a:ext uri="{FF2B5EF4-FFF2-40B4-BE49-F238E27FC236}">
                <a16:creationId xmlns:a16="http://schemas.microsoft.com/office/drawing/2014/main" id="{4A7FB18D-86BC-FB94-0D1D-5DDBAC239823}"/>
              </a:ext>
            </a:extLst>
          </p:cNvPr>
          <p:cNvSpPr>
            <a:spLocks noChangeArrowheads="1"/>
          </p:cNvSpPr>
          <p:nvPr/>
        </p:nvSpPr>
        <p:spPr bwMode="auto">
          <a:xfrm>
            <a:off x="2627784" y="338138"/>
            <a:ext cx="41767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dirty="0">
                <a:solidFill>
                  <a:schemeClr val="tx2"/>
                </a:solidFill>
              </a:rPr>
              <a:t>ANÁLISIS FACTORIAL</a:t>
            </a:r>
            <a:endParaRPr lang="es-ES" altLang="es-AR" sz="2800" b="1" dirty="0">
              <a:solidFill>
                <a:schemeClr val="tx2"/>
              </a:solidFill>
            </a:endParaRPr>
          </a:p>
        </p:txBody>
      </p:sp>
      <p:sp>
        <p:nvSpPr>
          <p:cNvPr id="260100" name="Rectangle 4">
            <a:extLst>
              <a:ext uri="{FF2B5EF4-FFF2-40B4-BE49-F238E27FC236}">
                <a16:creationId xmlns:a16="http://schemas.microsoft.com/office/drawing/2014/main" id="{CD3DB079-9294-8C41-2CE5-1AF84A662674}"/>
              </a:ext>
            </a:extLst>
          </p:cNvPr>
          <p:cNvSpPr>
            <a:spLocks noChangeArrowheads="1"/>
          </p:cNvSpPr>
          <p:nvPr/>
        </p:nvSpPr>
        <p:spPr bwMode="auto">
          <a:xfrm>
            <a:off x="3696493" y="893762"/>
            <a:ext cx="175101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 altLang="es-AR" sz="2500" b="1" dirty="0">
                <a:solidFill>
                  <a:schemeClr val="tx2"/>
                </a:solidFill>
              </a:rPr>
              <a:t>EJEMPLO</a:t>
            </a:r>
            <a:r>
              <a:rPr lang="es-ES" altLang="es-AR" sz="2500" dirty="0"/>
              <a:t> </a:t>
            </a:r>
          </a:p>
        </p:txBody>
      </p:sp>
      <p:sp>
        <p:nvSpPr>
          <p:cNvPr id="260101" name="Text Box 5">
            <a:extLst>
              <a:ext uri="{FF2B5EF4-FFF2-40B4-BE49-F238E27FC236}">
                <a16:creationId xmlns:a16="http://schemas.microsoft.com/office/drawing/2014/main" id="{1E7DB67A-EF5B-F1D6-5EED-4BC4AB013258}"/>
              </a:ext>
            </a:extLst>
          </p:cNvPr>
          <p:cNvSpPr txBox="1">
            <a:spLocks noChangeArrowheads="1"/>
          </p:cNvSpPr>
          <p:nvPr/>
        </p:nvSpPr>
        <p:spPr bwMode="auto">
          <a:xfrm>
            <a:off x="395287" y="1432664"/>
            <a:ext cx="8353425" cy="5093702"/>
          </a:xfrm>
          <a:prstGeom prst="rect">
            <a:avLst/>
          </a:prstGeom>
          <a:solidFill>
            <a:schemeClr val="accent2">
              <a:lumMod val="20000"/>
              <a:lumOff val="80000"/>
            </a:schemeClr>
          </a:solidFill>
          <a:ln>
            <a:noFill/>
          </a:ln>
          <a:effectLst/>
        </p:spPr>
        <p:txBody>
          <a:bodyPr>
            <a:spAutoFit/>
          </a:bodyPr>
          <a:lstStyle/>
          <a:p>
            <a:pPr algn="just">
              <a:spcBef>
                <a:spcPct val="50000"/>
              </a:spcBef>
            </a:pPr>
            <a:r>
              <a:rPr lang="es-ES" altLang="es-AR" sz="2500" b="1" dirty="0">
                <a:solidFill>
                  <a:schemeClr val="tx2">
                    <a:lumMod val="75000"/>
                  </a:schemeClr>
                </a:solidFill>
              </a:rPr>
              <a:t>Se intentan conocer los determinantes de los ingresos laborales de la ocupación principal de los asalariados. </a:t>
            </a:r>
          </a:p>
          <a:p>
            <a:pPr algn="just">
              <a:spcBef>
                <a:spcPct val="50000"/>
              </a:spcBef>
            </a:pPr>
            <a:r>
              <a:rPr lang="es-ES" altLang="es-AR" sz="2500" b="1" dirty="0">
                <a:solidFill>
                  <a:schemeClr val="tx2">
                    <a:lumMod val="75000"/>
                  </a:schemeClr>
                </a:solidFill>
              </a:rPr>
              <a:t>Se supone que dichos ingresos están asociados a un conjunto de características de la persona y del puesto de trabajo. </a:t>
            </a:r>
          </a:p>
          <a:p>
            <a:pPr algn="just">
              <a:spcBef>
                <a:spcPct val="50000"/>
              </a:spcBef>
            </a:pPr>
            <a:r>
              <a:rPr lang="es-ES" altLang="es-AR" sz="2500" b="1" dirty="0">
                <a:solidFill>
                  <a:schemeClr val="tx2">
                    <a:lumMod val="75000"/>
                  </a:schemeClr>
                </a:solidFill>
              </a:rPr>
              <a:t>Dado que el conjunto de variables es grande y se sospecha que algunas de ellas están relacionadas en un sentido, y otras en otro, resulta conveniente reducir el campo de análisis intentando clasificarlas en subconjuntos diferenciados según el modo y la fuerza con que correlacionan entre sí.</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6787" name="Text Box 3">
            <a:extLst>
              <a:ext uri="{FF2B5EF4-FFF2-40B4-BE49-F238E27FC236}">
                <a16:creationId xmlns:a16="http://schemas.microsoft.com/office/drawing/2014/main" id="{CE17A525-6FAC-C38B-3C2F-5A9A51C442A2}"/>
              </a:ext>
            </a:extLst>
          </p:cNvPr>
          <p:cNvSpPr txBox="1">
            <a:spLocks noChangeArrowheads="1"/>
          </p:cNvSpPr>
          <p:nvPr/>
        </p:nvSpPr>
        <p:spPr bwMode="auto">
          <a:xfrm>
            <a:off x="250825" y="2078038"/>
            <a:ext cx="864235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500" b="1"/>
              <a:t>1- Calcular la matriz de correlaciones entre todas las variables (conocida habitualmente como matriz R). </a:t>
            </a:r>
          </a:p>
          <a:p>
            <a:pPr algn="just"/>
            <a:br>
              <a:rPr lang="es-ES" altLang="es-AR" sz="2500" b="1"/>
            </a:br>
            <a:r>
              <a:rPr lang="es-ES" altLang="es-AR" sz="2500" b="1"/>
              <a:t>2- Extracción de los factores necesarios para representar los datos. Análisis de la matriz de cargas.</a:t>
            </a:r>
          </a:p>
          <a:p>
            <a:pPr algn="just"/>
            <a:endParaRPr lang="es-ES" altLang="es-AR" sz="2500" b="1"/>
          </a:p>
          <a:p>
            <a:pPr algn="just"/>
            <a:r>
              <a:rPr lang="es-ES" altLang="es-AR" sz="2500" b="1"/>
              <a:t>3- Rotación de los factores con objeto de facilitar la interpretación. Representación gráfica.</a:t>
            </a:r>
          </a:p>
          <a:p>
            <a:pPr algn="just"/>
            <a:br>
              <a:rPr lang="es-ES" altLang="es-AR" sz="2500" b="1"/>
            </a:br>
            <a:r>
              <a:rPr lang="es-ES" altLang="es-AR" sz="2500" b="1"/>
              <a:t>4- Calcular las puntuaciones factoriales de cada individuo. </a:t>
            </a:r>
          </a:p>
        </p:txBody>
      </p:sp>
      <p:sp>
        <p:nvSpPr>
          <p:cNvPr id="246788" name="Rectangle 4">
            <a:extLst>
              <a:ext uri="{FF2B5EF4-FFF2-40B4-BE49-F238E27FC236}">
                <a16:creationId xmlns:a16="http://schemas.microsoft.com/office/drawing/2014/main" id="{F03176E9-1B42-4532-201A-8F0114647B1B}"/>
              </a:ext>
            </a:extLst>
          </p:cNvPr>
          <p:cNvSpPr>
            <a:spLocks noChangeArrowheads="1"/>
          </p:cNvSpPr>
          <p:nvPr/>
        </p:nvSpPr>
        <p:spPr bwMode="auto">
          <a:xfrm>
            <a:off x="2627313" y="620713"/>
            <a:ext cx="41767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
        <p:nvSpPr>
          <p:cNvPr id="246789" name="Rectangle 5">
            <a:extLst>
              <a:ext uri="{FF2B5EF4-FFF2-40B4-BE49-F238E27FC236}">
                <a16:creationId xmlns:a16="http://schemas.microsoft.com/office/drawing/2014/main" id="{1D64B664-7E88-729F-DCE1-F00A250B7981}"/>
              </a:ext>
            </a:extLst>
          </p:cNvPr>
          <p:cNvSpPr>
            <a:spLocks noChangeArrowheads="1"/>
          </p:cNvSpPr>
          <p:nvPr/>
        </p:nvSpPr>
        <p:spPr bwMode="auto">
          <a:xfrm>
            <a:off x="1835150" y="1196975"/>
            <a:ext cx="595312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 altLang="es-AR" sz="2500" b="1">
                <a:solidFill>
                  <a:schemeClr val="tx2"/>
                </a:solidFill>
              </a:rPr>
              <a:t>PASOS EN EL ANALISIS FACTORIAL</a:t>
            </a:r>
            <a:r>
              <a:rPr lang="es-ES" altLang="es-AR" sz="25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595" name="Text Box 3">
            <a:extLst>
              <a:ext uri="{FF2B5EF4-FFF2-40B4-BE49-F238E27FC236}">
                <a16:creationId xmlns:a16="http://schemas.microsoft.com/office/drawing/2014/main" id="{BDF343E6-BD5D-0D73-1E1B-FA27B8C93213}"/>
              </a:ext>
            </a:extLst>
          </p:cNvPr>
          <p:cNvSpPr txBox="1">
            <a:spLocks noChangeArrowheads="1"/>
          </p:cNvSpPr>
          <p:nvPr/>
        </p:nvSpPr>
        <p:spPr bwMode="auto">
          <a:xfrm>
            <a:off x="1752600" y="1981200"/>
            <a:ext cx="6172200" cy="9461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s-MX" altLang="es-AR" sz="2800" b="1"/>
              <a:t>REQUISITOS PARA SU UTILIZACIÓN</a:t>
            </a:r>
            <a:endParaRPr lang="es-AR" altLang="es-AR" sz="2800" b="1"/>
          </a:p>
        </p:txBody>
      </p:sp>
      <p:sp>
        <p:nvSpPr>
          <p:cNvPr id="238596" name="Text Box 4">
            <a:extLst>
              <a:ext uri="{FF2B5EF4-FFF2-40B4-BE49-F238E27FC236}">
                <a16:creationId xmlns:a16="http://schemas.microsoft.com/office/drawing/2014/main" id="{721A4112-40B6-02A6-3AEB-666DF241DBFB}"/>
              </a:ext>
            </a:extLst>
          </p:cNvPr>
          <p:cNvSpPr txBox="1">
            <a:spLocks noChangeArrowheads="1"/>
          </p:cNvSpPr>
          <p:nvPr/>
        </p:nvSpPr>
        <p:spPr bwMode="auto">
          <a:xfrm>
            <a:off x="1547813" y="3476625"/>
            <a:ext cx="7086600" cy="247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chemeClr val="hlink"/>
              </a:buClr>
              <a:buFont typeface="Wingdings" panose="05000000000000000000" pitchFamily="2" charset="2"/>
              <a:buChar char="q"/>
            </a:pPr>
            <a:r>
              <a:rPr lang="es-MX" altLang="es-AR" sz="2600" b="1"/>
              <a:t> Selección de variables que formen conjuntos correlacionados.</a:t>
            </a:r>
          </a:p>
          <a:p>
            <a:pPr>
              <a:spcBef>
                <a:spcPct val="50000"/>
              </a:spcBef>
              <a:buClr>
                <a:schemeClr val="hlink"/>
              </a:buClr>
              <a:buFont typeface="Wingdings" panose="05000000000000000000" pitchFamily="2" charset="2"/>
              <a:buChar char="q"/>
            </a:pPr>
            <a:r>
              <a:rPr lang="es-MX" altLang="es-AR" sz="2600" b="1"/>
              <a:t> Variables deben estar en escala métrica.</a:t>
            </a:r>
          </a:p>
          <a:p>
            <a:pPr>
              <a:spcBef>
                <a:spcPct val="50000"/>
              </a:spcBef>
              <a:buClr>
                <a:schemeClr val="hlink"/>
              </a:buClr>
              <a:buFont typeface="Wingdings" panose="05000000000000000000" pitchFamily="2" charset="2"/>
              <a:buChar char="q"/>
            </a:pPr>
            <a:r>
              <a:rPr lang="es-MX" altLang="es-AR" sz="2600" b="1"/>
              <a:t> Un mínimo de 100 casos</a:t>
            </a:r>
            <a:endParaRPr lang="es-AR" altLang="es-AR" sz="2600" b="1"/>
          </a:p>
        </p:txBody>
      </p:sp>
      <p:sp>
        <p:nvSpPr>
          <p:cNvPr id="238597" name="AutoShape 5">
            <a:extLst>
              <a:ext uri="{FF2B5EF4-FFF2-40B4-BE49-F238E27FC236}">
                <a16:creationId xmlns:a16="http://schemas.microsoft.com/office/drawing/2014/main" id="{E260BF0B-7C83-74A9-DFAE-D0A132711608}"/>
              </a:ext>
            </a:extLst>
          </p:cNvPr>
          <p:cNvSpPr>
            <a:spLocks noChangeArrowheads="1"/>
          </p:cNvSpPr>
          <p:nvPr/>
        </p:nvSpPr>
        <p:spPr bwMode="auto">
          <a:xfrm>
            <a:off x="381000" y="3897313"/>
            <a:ext cx="976313" cy="2052637"/>
          </a:xfrm>
          <a:prstGeom prst="rightArrow">
            <a:avLst>
              <a:gd name="adj1" fmla="val 47852"/>
              <a:gd name="adj2" fmla="val 48454"/>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AR"/>
          </a:p>
        </p:txBody>
      </p:sp>
      <p:sp>
        <p:nvSpPr>
          <p:cNvPr id="238598" name="Rectangle 6">
            <a:extLst>
              <a:ext uri="{FF2B5EF4-FFF2-40B4-BE49-F238E27FC236}">
                <a16:creationId xmlns:a16="http://schemas.microsoft.com/office/drawing/2014/main" id="{023334CF-C8D6-F9CB-A55A-E4DDF61FFE45}"/>
              </a:ext>
            </a:extLst>
          </p:cNvPr>
          <p:cNvSpPr>
            <a:spLocks noChangeArrowheads="1"/>
          </p:cNvSpPr>
          <p:nvPr/>
        </p:nvSpPr>
        <p:spPr bwMode="auto">
          <a:xfrm>
            <a:off x="2627313" y="620713"/>
            <a:ext cx="41767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MX" altLang="es-AR" sz="2800" b="1">
                <a:solidFill>
                  <a:schemeClr val="tx2"/>
                </a:solidFill>
              </a:rPr>
              <a:t>ANÁLISIS FACTORIAL</a:t>
            </a:r>
            <a:endParaRPr lang="es-ES" altLang="es-AR" sz="2800" b="1">
              <a:solidFill>
                <a:schemeClr val="tx2"/>
              </a:solidFill>
            </a:endParaRPr>
          </a:p>
        </p:txBody>
      </p:sp>
    </p:spTree>
  </p:cSld>
  <p:clrMapOvr>
    <a:masterClrMapping/>
  </p:clrMapOvr>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es-AR" sz="2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altLang="es-AR" sz="2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8101</TotalTime>
  <Words>1349</Words>
  <Application>Microsoft Office PowerPoint</Application>
  <PresentationFormat>Presentación en pantalla (4:3)</PresentationFormat>
  <Paragraphs>120</Paragraphs>
  <Slides>23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Monotype Sorts</vt:lpstr>
      <vt:lpstr>Tahoma</vt:lpstr>
      <vt:lpstr>Times New Roman</vt:lpstr>
      <vt:lpstr>Wingdings</vt:lpstr>
      <vt:lpstr>Mezclas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Agustin Salvia</cp:lastModifiedBy>
  <cp:revision>255</cp:revision>
  <dcterms:created xsi:type="dcterms:W3CDTF">2006-07-27T19:02:59Z</dcterms:created>
  <dcterms:modified xsi:type="dcterms:W3CDTF">2023-09-01T11:08:53Z</dcterms:modified>
</cp:coreProperties>
</file>